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5"/>
  </p:notesMasterIdLst>
  <p:sldIdLst>
    <p:sldId id="264" r:id="rId2"/>
    <p:sldId id="303" r:id="rId3"/>
    <p:sldId id="266" r:id="rId4"/>
    <p:sldId id="304" r:id="rId5"/>
    <p:sldId id="305" r:id="rId6"/>
    <p:sldId id="306" r:id="rId7"/>
    <p:sldId id="265" r:id="rId8"/>
    <p:sldId id="302" r:id="rId9"/>
    <p:sldId id="263" r:id="rId10"/>
    <p:sldId id="284" r:id="rId11"/>
    <p:sldId id="285" r:id="rId12"/>
    <p:sldId id="297" r:id="rId13"/>
    <p:sldId id="286" r:id="rId14"/>
    <p:sldId id="280" r:id="rId15"/>
    <p:sldId id="288" r:id="rId16"/>
    <p:sldId id="287" r:id="rId17"/>
    <p:sldId id="276" r:id="rId18"/>
    <p:sldId id="295" r:id="rId19"/>
    <p:sldId id="300" r:id="rId20"/>
    <p:sldId id="301" r:id="rId21"/>
    <p:sldId id="298" r:id="rId22"/>
    <p:sldId id="299" r:id="rId23"/>
    <p:sldId id="294" r:id="rId24"/>
  </p:sldIdLst>
  <p:sldSz cx="25199975" cy="288004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CC3300"/>
    <a:srgbClr val="FFF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B5E156-5A9D-44F2-AD1C-60B3311A50CB}" v="31" dt="2024-11-19T08:45:50.9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32" autoAdjust="0"/>
    <p:restoredTop sz="93697" autoAdjust="0"/>
  </p:normalViewPr>
  <p:slideViewPr>
    <p:cSldViewPr snapToGrid="0">
      <p:cViewPr>
        <p:scale>
          <a:sx n="50" d="100"/>
          <a:sy n="50" d="100"/>
        </p:scale>
        <p:origin x="36" y="-4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 K" userId="d066db4a5de46abf" providerId="LiveId" clId="{AEB5E156-5A9D-44F2-AD1C-60B3311A50CB}"/>
    <pc:docChg chg="undo custSel addSld modSld">
      <pc:chgData name="Jan K" userId="d066db4a5de46abf" providerId="LiveId" clId="{AEB5E156-5A9D-44F2-AD1C-60B3311A50CB}" dt="2024-11-19T08:46:28.305" v="1380" actId="1076"/>
      <pc:docMkLst>
        <pc:docMk/>
      </pc:docMkLst>
      <pc:sldChg chg="addSp delSp modSp mod">
        <pc:chgData name="Jan K" userId="d066db4a5de46abf" providerId="LiveId" clId="{AEB5E156-5A9D-44F2-AD1C-60B3311A50CB}" dt="2024-11-19T08:46:28.305" v="1380" actId="1076"/>
        <pc:sldMkLst>
          <pc:docMk/>
          <pc:sldMk cId="3214993696" sldId="304"/>
        </pc:sldMkLst>
        <pc:spChg chg="add del mod">
          <ac:chgData name="Jan K" userId="d066db4a5de46abf" providerId="LiveId" clId="{AEB5E156-5A9D-44F2-AD1C-60B3311A50CB}" dt="2024-11-19T08:12:18.124" v="149" actId="478"/>
          <ac:spMkLst>
            <pc:docMk/>
            <pc:sldMk cId="3214993696" sldId="304"/>
            <ac:spMk id="6" creationId="{99245F3D-0102-0673-E6F0-C2EDC91205A7}"/>
          </ac:spMkLst>
        </pc:spChg>
        <pc:spChg chg="add del mod">
          <ac:chgData name="Jan K" userId="d066db4a5de46abf" providerId="LiveId" clId="{AEB5E156-5A9D-44F2-AD1C-60B3311A50CB}" dt="2024-11-19T08:11:49.141" v="145"/>
          <ac:spMkLst>
            <pc:docMk/>
            <pc:sldMk cId="3214993696" sldId="304"/>
            <ac:spMk id="9" creationId="{510A558B-D025-4CDC-7E61-8F07BC31F696}"/>
          </ac:spMkLst>
        </pc:spChg>
        <pc:spChg chg="add del mod topLvl">
          <ac:chgData name="Jan K" userId="d066db4a5de46abf" providerId="LiveId" clId="{AEB5E156-5A9D-44F2-AD1C-60B3311A50CB}" dt="2024-11-19T08:11:34.084" v="141"/>
          <ac:spMkLst>
            <pc:docMk/>
            <pc:sldMk cId="3214993696" sldId="304"/>
            <ac:spMk id="12" creationId="{C67FE6CA-8EB9-0851-09FD-9E8B573B5921}"/>
          </ac:spMkLst>
        </pc:spChg>
        <pc:spChg chg="add mod ord">
          <ac:chgData name="Jan K" userId="d066db4a5de46abf" providerId="LiveId" clId="{AEB5E156-5A9D-44F2-AD1C-60B3311A50CB}" dt="2024-11-19T08:45:56.299" v="1372" actId="167"/>
          <ac:spMkLst>
            <pc:docMk/>
            <pc:sldMk cId="3214993696" sldId="304"/>
            <ac:spMk id="13" creationId="{539B4694-7893-83B8-937F-55290B0022AA}"/>
          </ac:spMkLst>
        </pc:spChg>
        <pc:spChg chg="add mod">
          <ac:chgData name="Jan K" userId="d066db4a5de46abf" providerId="LiveId" clId="{AEB5E156-5A9D-44F2-AD1C-60B3311A50CB}" dt="2024-11-19T08:12:10.546" v="148" actId="1076"/>
          <ac:spMkLst>
            <pc:docMk/>
            <pc:sldMk cId="3214993696" sldId="304"/>
            <ac:spMk id="15" creationId="{5F9BE73C-4ACD-B015-768E-99CFFDA4CFFC}"/>
          </ac:spMkLst>
        </pc:spChg>
        <pc:spChg chg="add del mod topLvl">
          <ac:chgData name="Jan K" userId="d066db4a5de46abf" providerId="LiveId" clId="{AEB5E156-5A9D-44F2-AD1C-60B3311A50CB}" dt="2024-11-19T08:11:34.084" v="141"/>
          <ac:spMkLst>
            <pc:docMk/>
            <pc:sldMk cId="3214993696" sldId="304"/>
            <ac:spMk id="16" creationId="{FC1E2CAF-4218-6988-96EA-B15F3310EC8B}"/>
          </ac:spMkLst>
        </pc:spChg>
        <pc:spChg chg="add del mod topLvl">
          <ac:chgData name="Jan K" userId="d066db4a5de46abf" providerId="LiveId" clId="{AEB5E156-5A9D-44F2-AD1C-60B3311A50CB}" dt="2024-11-19T08:11:34.084" v="141"/>
          <ac:spMkLst>
            <pc:docMk/>
            <pc:sldMk cId="3214993696" sldId="304"/>
            <ac:spMk id="17" creationId="{D30BC0D7-DC92-447F-55A1-6059060E69D2}"/>
          </ac:spMkLst>
        </pc:spChg>
        <pc:spChg chg="add mod">
          <ac:chgData name="Jan K" userId="d066db4a5de46abf" providerId="LiveId" clId="{AEB5E156-5A9D-44F2-AD1C-60B3311A50CB}" dt="2024-11-19T08:10:59.918" v="137"/>
          <ac:spMkLst>
            <pc:docMk/>
            <pc:sldMk cId="3214993696" sldId="304"/>
            <ac:spMk id="20" creationId="{F6BC21AE-632B-5D72-C1F0-D9EF49D7AE1C}"/>
          </ac:spMkLst>
        </pc:spChg>
        <pc:spChg chg="mod">
          <ac:chgData name="Jan K" userId="d066db4a5de46abf" providerId="LiveId" clId="{AEB5E156-5A9D-44F2-AD1C-60B3311A50CB}" dt="2024-11-19T08:11:03.149" v="138"/>
          <ac:spMkLst>
            <pc:docMk/>
            <pc:sldMk cId="3214993696" sldId="304"/>
            <ac:spMk id="23" creationId="{F5B5A29F-83F6-5852-E3AA-A5540B25BA74}"/>
          </ac:spMkLst>
        </pc:spChg>
        <pc:spChg chg="mod">
          <ac:chgData name="Jan K" userId="d066db4a5de46abf" providerId="LiveId" clId="{AEB5E156-5A9D-44F2-AD1C-60B3311A50CB}" dt="2024-11-19T08:11:03.149" v="138"/>
          <ac:spMkLst>
            <pc:docMk/>
            <pc:sldMk cId="3214993696" sldId="304"/>
            <ac:spMk id="24" creationId="{1AF5C7E8-142D-AE53-91CB-2CB8420EE426}"/>
          </ac:spMkLst>
        </pc:spChg>
        <pc:spChg chg="mod">
          <ac:chgData name="Jan K" userId="d066db4a5de46abf" providerId="LiveId" clId="{AEB5E156-5A9D-44F2-AD1C-60B3311A50CB}" dt="2024-11-19T08:11:03.149" v="138"/>
          <ac:spMkLst>
            <pc:docMk/>
            <pc:sldMk cId="3214993696" sldId="304"/>
            <ac:spMk id="25" creationId="{1A547A6D-610E-4864-6C89-2A2F0E85A458}"/>
          </ac:spMkLst>
        </pc:spChg>
        <pc:spChg chg="del mod">
          <ac:chgData name="Jan K" userId="d066db4a5de46abf" providerId="LiveId" clId="{AEB5E156-5A9D-44F2-AD1C-60B3311A50CB}" dt="2024-11-19T08:11:49.141" v="145"/>
          <ac:spMkLst>
            <pc:docMk/>
            <pc:sldMk cId="3214993696" sldId="304"/>
            <ac:spMk id="26" creationId="{DAD89643-49BE-1A8F-5990-0C032B201DB8}"/>
          </ac:spMkLst>
        </pc:spChg>
        <pc:spChg chg="add mod">
          <ac:chgData name="Jan K" userId="d066db4a5de46abf" providerId="LiveId" clId="{AEB5E156-5A9D-44F2-AD1C-60B3311A50CB}" dt="2024-11-19T08:11:42.628" v="144" actId="1076"/>
          <ac:spMkLst>
            <pc:docMk/>
            <pc:sldMk cId="3214993696" sldId="304"/>
            <ac:spMk id="29" creationId="{ED9FDD15-DB62-23DD-00E9-78CC80B64BAD}"/>
          </ac:spMkLst>
        </pc:spChg>
        <pc:spChg chg="mod ord">
          <ac:chgData name="Jan K" userId="d066db4a5de46abf" providerId="LiveId" clId="{AEB5E156-5A9D-44F2-AD1C-60B3311A50CB}" dt="2024-11-19T08:46:04.432" v="1374" actId="167"/>
          <ac:spMkLst>
            <pc:docMk/>
            <pc:sldMk cId="3214993696" sldId="304"/>
            <ac:spMk id="32" creationId="{D886CBE3-5FD8-2623-3A99-E600A4B8E246}"/>
          </ac:spMkLst>
        </pc:spChg>
        <pc:spChg chg="add mod ord">
          <ac:chgData name="Jan K" userId="d066db4a5de46abf" providerId="LiveId" clId="{AEB5E156-5A9D-44F2-AD1C-60B3311A50CB}" dt="2024-11-19T08:46:06.940" v="1375" actId="167"/>
          <ac:spMkLst>
            <pc:docMk/>
            <pc:sldMk cId="3214993696" sldId="304"/>
            <ac:spMk id="33" creationId="{B58FE5AC-9929-C5CB-44E2-5D98AE4E9F61}"/>
          </ac:spMkLst>
        </pc:spChg>
        <pc:spChg chg="add mod">
          <ac:chgData name="Jan K" userId="d066db4a5de46abf" providerId="LiveId" clId="{AEB5E156-5A9D-44F2-AD1C-60B3311A50CB}" dt="2024-11-19T08:13:48.551" v="184" actId="1076"/>
          <ac:spMkLst>
            <pc:docMk/>
            <pc:sldMk cId="3214993696" sldId="304"/>
            <ac:spMk id="34" creationId="{09B4D3F1-EC5A-8BAA-B36C-542556BE0520}"/>
          </ac:spMkLst>
        </pc:spChg>
        <pc:spChg chg="add mod">
          <ac:chgData name="Jan K" userId="d066db4a5de46abf" providerId="LiveId" clId="{AEB5E156-5A9D-44F2-AD1C-60B3311A50CB}" dt="2024-11-19T08:14:26.497" v="195" actId="688"/>
          <ac:spMkLst>
            <pc:docMk/>
            <pc:sldMk cId="3214993696" sldId="304"/>
            <ac:spMk id="35" creationId="{ED3C341D-259C-A1F5-7708-E912152C42DF}"/>
          </ac:spMkLst>
        </pc:spChg>
        <pc:spChg chg="add mod">
          <ac:chgData name="Jan K" userId="d066db4a5de46abf" providerId="LiveId" clId="{AEB5E156-5A9D-44F2-AD1C-60B3311A50CB}" dt="2024-11-19T08:43:41.268" v="1328" actId="1076"/>
          <ac:spMkLst>
            <pc:docMk/>
            <pc:sldMk cId="3214993696" sldId="304"/>
            <ac:spMk id="36" creationId="{F96B9854-1AF7-CCD8-569A-B386F9F10459}"/>
          </ac:spMkLst>
        </pc:spChg>
        <pc:spChg chg="add mod">
          <ac:chgData name="Jan K" userId="d066db4a5de46abf" providerId="LiveId" clId="{AEB5E156-5A9D-44F2-AD1C-60B3311A50CB}" dt="2024-11-19T08:43:37.784" v="1327" actId="1076"/>
          <ac:spMkLst>
            <pc:docMk/>
            <pc:sldMk cId="3214993696" sldId="304"/>
            <ac:spMk id="37" creationId="{EE305C00-B09D-F873-897C-2E6359769280}"/>
          </ac:spMkLst>
        </pc:spChg>
        <pc:spChg chg="add mod">
          <ac:chgData name="Jan K" userId="d066db4a5de46abf" providerId="LiveId" clId="{AEB5E156-5A9D-44F2-AD1C-60B3311A50CB}" dt="2024-11-19T08:43:51.810" v="1330" actId="1076"/>
          <ac:spMkLst>
            <pc:docMk/>
            <pc:sldMk cId="3214993696" sldId="304"/>
            <ac:spMk id="47" creationId="{314F667A-FCD2-3EEE-C9D6-748584AE274A}"/>
          </ac:spMkLst>
        </pc:spChg>
        <pc:spChg chg="mod">
          <ac:chgData name="Jan K" userId="d066db4a5de46abf" providerId="LiveId" clId="{AEB5E156-5A9D-44F2-AD1C-60B3311A50CB}" dt="2024-11-19T08:45:50.916" v="1369"/>
          <ac:spMkLst>
            <pc:docMk/>
            <pc:sldMk cId="3214993696" sldId="304"/>
            <ac:spMk id="50" creationId="{CE55200C-C296-8354-A90B-6D413FC6FB20}"/>
          </ac:spMkLst>
        </pc:spChg>
        <pc:spChg chg="mod">
          <ac:chgData name="Jan K" userId="d066db4a5de46abf" providerId="LiveId" clId="{AEB5E156-5A9D-44F2-AD1C-60B3311A50CB}" dt="2024-11-19T08:45:50.916" v="1369"/>
          <ac:spMkLst>
            <pc:docMk/>
            <pc:sldMk cId="3214993696" sldId="304"/>
            <ac:spMk id="56" creationId="{48FE06A0-6A4D-6E1B-2AE8-A74027782243}"/>
          </ac:spMkLst>
        </pc:spChg>
        <pc:spChg chg="mod">
          <ac:chgData name="Jan K" userId="d066db4a5de46abf" providerId="LiveId" clId="{AEB5E156-5A9D-44F2-AD1C-60B3311A50CB}" dt="2024-11-19T08:45:50.916" v="1369"/>
          <ac:spMkLst>
            <pc:docMk/>
            <pc:sldMk cId="3214993696" sldId="304"/>
            <ac:spMk id="57" creationId="{5AFCE45E-E2E0-083A-0877-8AE25B24D680}"/>
          </ac:spMkLst>
        </pc:spChg>
        <pc:spChg chg="mod">
          <ac:chgData name="Jan K" userId="d066db4a5de46abf" providerId="LiveId" clId="{AEB5E156-5A9D-44F2-AD1C-60B3311A50CB}" dt="2024-11-19T08:45:50.916" v="1369"/>
          <ac:spMkLst>
            <pc:docMk/>
            <pc:sldMk cId="3214993696" sldId="304"/>
            <ac:spMk id="62" creationId="{8C63F7D6-E6F7-F2F2-9C00-8432B756383B}"/>
          </ac:spMkLst>
        </pc:spChg>
        <pc:spChg chg="mod">
          <ac:chgData name="Jan K" userId="d066db4a5de46abf" providerId="LiveId" clId="{AEB5E156-5A9D-44F2-AD1C-60B3311A50CB}" dt="2024-11-19T08:45:50.916" v="1369"/>
          <ac:spMkLst>
            <pc:docMk/>
            <pc:sldMk cId="3214993696" sldId="304"/>
            <ac:spMk id="63" creationId="{09EF7C33-3770-F3D1-0411-ECD6B4416DBF}"/>
          </ac:spMkLst>
        </pc:spChg>
        <pc:grpChg chg="mod">
          <ac:chgData name="Jan K" userId="d066db4a5de46abf" providerId="LiveId" clId="{AEB5E156-5A9D-44F2-AD1C-60B3311A50CB}" dt="2024-11-19T08:46:28.305" v="1380" actId="1076"/>
          <ac:grpSpMkLst>
            <pc:docMk/>
            <pc:sldMk cId="3214993696" sldId="304"/>
            <ac:grpSpMk id="7" creationId="{C0212E92-DA92-07A2-D7E2-CB7E5B047117}"/>
          </ac:grpSpMkLst>
        </pc:grpChg>
        <pc:grpChg chg="add mod">
          <ac:chgData name="Jan K" userId="d066db4a5de46abf" providerId="LiveId" clId="{AEB5E156-5A9D-44F2-AD1C-60B3311A50CB}" dt="2024-11-19T08:10:11.174" v="92" actId="164"/>
          <ac:grpSpMkLst>
            <pc:docMk/>
            <pc:sldMk cId="3214993696" sldId="304"/>
            <ac:grpSpMk id="18" creationId="{6C5D3EA3-48C7-E78C-B61A-0E5BC53A22CC}"/>
          </ac:grpSpMkLst>
        </pc:grpChg>
        <pc:grpChg chg="add del mod">
          <ac:chgData name="Jan K" userId="d066db4a5de46abf" providerId="LiveId" clId="{AEB5E156-5A9D-44F2-AD1C-60B3311A50CB}" dt="2024-11-19T08:11:27.854" v="140" actId="165"/>
          <ac:grpSpMkLst>
            <pc:docMk/>
            <pc:sldMk cId="3214993696" sldId="304"/>
            <ac:grpSpMk id="19" creationId="{F70C666F-6485-BE9D-D2EA-A8B2F3DD16F8}"/>
          </ac:grpSpMkLst>
        </pc:grpChg>
        <pc:grpChg chg="add del mod">
          <ac:chgData name="Jan K" userId="d066db4a5de46abf" providerId="LiveId" clId="{AEB5E156-5A9D-44F2-AD1C-60B3311A50CB}" dt="2024-11-19T08:11:39.620" v="142" actId="478"/>
          <ac:grpSpMkLst>
            <pc:docMk/>
            <pc:sldMk cId="3214993696" sldId="304"/>
            <ac:grpSpMk id="21" creationId="{7A40EB16-290B-EA90-BC9F-4EA19F1832A5}"/>
          </ac:grpSpMkLst>
        </pc:grpChg>
        <pc:grpChg chg="mod">
          <ac:chgData name="Jan K" userId="d066db4a5de46abf" providerId="LiveId" clId="{AEB5E156-5A9D-44F2-AD1C-60B3311A50CB}" dt="2024-11-19T08:46:18.255" v="1377" actId="1076"/>
          <ac:grpSpMkLst>
            <pc:docMk/>
            <pc:sldMk cId="3214993696" sldId="304"/>
            <ac:grpSpMk id="22" creationId="{21D3655F-D6F8-A6B6-786C-2A1ECF74F525}"/>
          </ac:grpSpMkLst>
        </pc:grpChg>
        <pc:grpChg chg="add del mod">
          <ac:chgData name="Jan K" userId="d066db4a5de46abf" providerId="LiveId" clId="{AEB5E156-5A9D-44F2-AD1C-60B3311A50CB}" dt="2024-11-19T08:45:52.671" v="1371" actId="478"/>
          <ac:grpSpMkLst>
            <pc:docMk/>
            <pc:sldMk cId="3214993696" sldId="304"/>
            <ac:grpSpMk id="49" creationId="{88D85AC2-A7C6-A462-9EA9-D4D554370ED8}"/>
          </ac:grpSpMkLst>
        </pc:grpChg>
        <pc:grpChg chg="mod ord">
          <ac:chgData name="Jan K" userId="d066db4a5de46abf" providerId="LiveId" clId="{AEB5E156-5A9D-44F2-AD1C-60B3311A50CB}" dt="2024-11-19T08:46:09.277" v="1376" actId="167"/>
          <ac:grpSpMkLst>
            <pc:docMk/>
            <pc:sldMk cId="3214993696" sldId="304"/>
            <ac:grpSpMk id="97" creationId="{A9DB9953-93EB-96E9-746D-4EE629F49E3B}"/>
          </ac:grpSpMkLst>
        </pc:grpChg>
        <pc:grpChg chg="mod">
          <ac:chgData name="Jan K" userId="d066db4a5de46abf" providerId="LiveId" clId="{AEB5E156-5A9D-44F2-AD1C-60B3311A50CB}" dt="2024-11-19T08:46:22.349" v="1378" actId="1076"/>
          <ac:grpSpMkLst>
            <pc:docMk/>
            <pc:sldMk cId="3214993696" sldId="304"/>
            <ac:grpSpMk id="261" creationId="{EF025B65-962E-30AD-4A6C-6AA574838FFC}"/>
          </ac:grpSpMkLst>
        </pc:grpChg>
        <pc:grpChg chg="mod">
          <ac:chgData name="Jan K" userId="d066db4a5de46abf" providerId="LiveId" clId="{AEB5E156-5A9D-44F2-AD1C-60B3311A50CB}" dt="2024-11-19T08:46:25.971" v="1379" actId="1076"/>
          <ac:grpSpMkLst>
            <pc:docMk/>
            <pc:sldMk cId="3214993696" sldId="304"/>
            <ac:grpSpMk id="267" creationId="{6841516F-BE89-717F-B903-7098410BE830}"/>
          </ac:grpSpMkLst>
        </pc:grpChg>
      </pc:sldChg>
      <pc:sldChg chg="addSp delSp modSp new mod">
        <pc:chgData name="Jan K" userId="d066db4a5de46abf" providerId="LiveId" clId="{AEB5E156-5A9D-44F2-AD1C-60B3311A50CB}" dt="2024-11-19T08:26:43.342" v="1073" actId="14100"/>
        <pc:sldMkLst>
          <pc:docMk/>
          <pc:sldMk cId="283062946" sldId="305"/>
        </pc:sldMkLst>
        <pc:spChg chg="del">
          <ac:chgData name="Jan K" userId="d066db4a5de46abf" providerId="LiveId" clId="{AEB5E156-5A9D-44F2-AD1C-60B3311A50CB}" dt="2024-11-19T08:15:51.214" v="318" actId="478"/>
          <ac:spMkLst>
            <pc:docMk/>
            <pc:sldMk cId="283062946" sldId="305"/>
            <ac:spMk id="3" creationId="{D2B1CCBA-066B-958E-A549-31DF9CADB202}"/>
          </ac:spMkLst>
        </pc:spChg>
        <pc:spChg chg="add mod">
          <ac:chgData name="Jan K" userId="d066db4a5de46abf" providerId="LiveId" clId="{AEB5E156-5A9D-44F2-AD1C-60B3311A50CB}" dt="2024-11-19T08:19:36.523" v="454" actId="1037"/>
          <ac:spMkLst>
            <pc:docMk/>
            <pc:sldMk cId="283062946" sldId="305"/>
            <ac:spMk id="4" creationId="{6E317243-1ED2-3B16-1083-120A2E35CC00}"/>
          </ac:spMkLst>
        </pc:spChg>
        <pc:spChg chg="add del mod ord">
          <ac:chgData name="Jan K" userId="d066db4a5de46abf" providerId="LiveId" clId="{AEB5E156-5A9D-44F2-AD1C-60B3311A50CB}" dt="2024-11-19T08:25:19.876" v="994" actId="14100"/>
          <ac:spMkLst>
            <pc:docMk/>
            <pc:sldMk cId="283062946" sldId="305"/>
            <ac:spMk id="7" creationId="{6926C2A4-5066-D78B-EFA1-2B8CC6976312}"/>
          </ac:spMkLst>
        </pc:spChg>
        <pc:spChg chg="add mod">
          <ac:chgData name="Jan K" userId="d066db4a5de46abf" providerId="LiveId" clId="{AEB5E156-5A9D-44F2-AD1C-60B3311A50CB}" dt="2024-11-19T08:20:40.656" v="572" actId="1036"/>
          <ac:spMkLst>
            <pc:docMk/>
            <pc:sldMk cId="283062946" sldId="305"/>
            <ac:spMk id="8" creationId="{2DCE9034-E467-D7E3-EE35-532370E1DD43}"/>
          </ac:spMkLst>
        </pc:spChg>
        <pc:spChg chg="add mod">
          <ac:chgData name="Jan K" userId="d066db4a5de46abf" providerId="LiveId" clId="{AEB5E156-5A9D-44F2-AD1C-60B3311A50CB}" dt="2024-11-19T08:23:47.220" v="921" actId="1038"/>
          <ac:spMkLst>
            <pc:docMk/>
            <pc:sldMk cId="283062946" sldId="305"/>
            <ac:spMk id="9" creationId="{79D99486-5B3B-6633-E521-B8B2149BA7E2}"/>
          </ac:spMkLst>
        </pc:spChg>
        <pc:spChg chg="add mod">
          <ac:chgData name="Jan K" userId="d066db4a5de46abf" providerId="LiveId" clId="{AEB5E156-5A9D-44F2-AD1C-60B3311A50CB}" dt="2024-11-19T08:23:47.220" v="921" actId="1038"/>
          <ac:spMkLst>
            <pc:docMk/>
            <pc:sldMk cId="283062946" sldId="305"/>
            <ac:spMk id="10" creationId="{45887CFF-61EB-5EE7-F1FB-618A53D1FA46}"/>
          </ac:spMkLst>
        </pc:spChg>
        <pc:spChg chg="add mod">
          <ac:chgData name="Jan K" userId="d066db4a5de46abf" providerId="LiveId" clId="{AEB5E156-5A9D-44F2-AD1C-60B3311A50CB}" dt="2024-11-19T08:20:10.873" v="551" actId="1035"/>
          <ac:spMkLst>
            <pc:docMk/>
            <pc:sldMk cId="283062946" sldId="305"/>
            <ac:spMk id="11" creationId="{5140324F-733F-B788-BAA3-A39171B27F05}"/>
          </ac:spMkLst>
        </pc:spChg>
        <pc:spChg chg="add mod">
          <ac:chgData name="Jan K" userId="d066db4a5de46abf" providerId="LiveId" clId="{AEB5E156-5A9D-44F2-AD1C-60B3311A50CB}" dt="2024-11-19T08:23:47.220" v="921" actId="1038"/>
          <ac:spMkLst>
            <pc:docMk/>
            <pc:sldMk cId="283062946" sldId="305"/>
            <ac:spMk id="12" creationId="{05374C1A-A949-7765-82B5-A1ECEA3809AC}"/>
          </ac:spMkLst>
        </pc:spChg>
        <pc:spChg chg="add mod">
          <ac:chgData name="Jan K" userId="d066db4a5de46abf" providerId="LiveId" clId="{AEB5E156-5A9D-44F2-AD1C-60B3311A50CB}" dt="2024-11-19T08:23:47.220" v="921" actId="1038"/>
          <ac:spMkLst>
            <pc:docMk/>
            <pc:sldMk cId="283062946" sldId="305"/>
            <ac:spMk id="13" creationId="{7817FE94-C832-94BD-5151-6AEF16C9B6BB}"/>
          </ac:spMkLst>
        </pc:spChg>
        <pc:spChg chg="add del mod">
          <ac:chgData name="Jan K" userId="d066db4a5de46abf" providerId="LiveId" clId="{AEB5E156-5A9D-44F2-AD1C-60B3311A50CB}" dt="2024-11-19T08:22:54.043" v="684" actId="478"/>
          <ac:spMkLst>
            <pc:docMk/>
            <pc:sldMk cId="283062946" sldId="305"/>
            <ac:spMk id="14" creationId="{F1A45046-457D-D3AC-DCE6-ADD533063E74}"/>
          </ac:spMkLst>
        </pc:spChg>
        <pc:spChg chg="add mod">
          <ac:chgData name="Jan K" userId="d066db4a5de46abf" providerId="LiveId" clId="{AEB5E156-5A9D-44F2-AD1C-60B3311A50CB}" dt="2024-11-19T08:24:11.652" v="955" actId="14100"/>
          <ac:spMkLst>
            <pc:docMk/>
            <pc:sldMk cId="283062946" sldId="305"/>
            <ac:spMk id="15" creationId="{BFA1CB70-5A52-8B56-CC04-5FF78BE97699}"/>
          </ac:spMkLst>
        </pc:spChg>
        <pc:spChg chg="add mod">
          <ac:chgData name="Jan K" userId="d066db4a5de46abf" providerId="LiveId" clId="{AEB5E156-5A9D-44F2-AD1C-60B3311A50CB}" dt="2024-11-19T08:24:26.262" v="958" actId="1076"/>
          <ac:spMkLst>
            <pc:docMk/>
            <pc:sldMk cId="283062946" sldId="305"/>
            <ac:spMk id="16" creationId="{9F53C19C-04F0-0CBF-792A-DF17CFB1EC6A}"/>
          </ac:spMkLst>
        </pc:spChg>
        <pc:spChg chg="add mod">
          <ac:chgData name="Jan K" userId="d066db4a5de46abf" providerId="LiveId" clId="{AEB5E156-5A9D-44F2-AD1C-60B3311A50CB}" dt="2024-11-19T08:26:37.787" v="1072" actId="14100"/>
          <ac:spMkLst>
            <pc:docMk/>
            <pc:sldMk cId="283062946" sldId="305"/>
            <ac:spMk id="17" creationId="{38455188-71D3-C2EB-8E4C-53E2626309F4}"/>
          </ac:spMkLst>
        </pc:spChg>
        <pc:spChg chg="add mod">
          <ac:chgData name="Jan K" userId="d066db4a5de46abf" providerId="LiveId" clId="{AEB5E156-5A9D-44F2-AD1C-60B3311A50CB}" dt="2024-11-19T08:26:43.342" v="1073" actId="14100"/>
          <ac:spMkLst>
            <pc:docMk/>
            <pc:sldMk cId="283062946" sldId="305"/>
            <ac:spMk id="18" creationId="{FAA4D617-3AC0-B9F1-507F-7AD107C1FDD9}"/>
          </ac:spMkLst>
        </pc:spChg>
        <pc:cxnChg chg="add del">
          <ac:chgData name="Jan K" userId="d066db4a5de46abf" providerId="LiveId" clId="{AEB5E156-5A9D-44F2-AD1C-60B3311A50CB}" dt="2024-11-19T08:16:06.873" v="321" actId="478"/>
          <ac:cxnSpMkLst>
            <pc:docMk/>
            <pc:sldMk cId="283062946" sldId="305"/>
            <ac:cxnSpMk id="6" creationId="{96761D9F-0E9F-8D3B-B806-09677DC532DA}"/>
          </ac:cxnSpMkLst>
        </pc:cxnChg>
      </pc:sldChg>
      <pc:sldChg chg="modSp new mod">
        <pc:chgData name="Jan K" userId="d066db4a5de46abf" providerId="LiveId" clId="{AEB5E156-5A9D-44F2-AD1C-60B3311A50CB}" dt="2024-11-19T08:45:22.091" v="1368" actId="20577"/>
        <pc:sldMkLst>
          <pc:docMk/>
          <pc:sldMk cId="1549722500" sldId="306"/>
        </pc:sldMkLst>
        <pc:spChg chg="mod">
          <ac:chgData name="Jan K" userId="d066db4a5de46abf" providerId="LiveId" clId="{AEB5E156-5A9D-44F2-AD1C-60B3311A50CB}" dt="2024-11-19T08:45:22.091" v="1368" actId="20577"/>
          <ac:spMkLst>
            <pc:docMk/>
            <pc:sldMk cId="1549722500" sldId="306"/>
            <ac:spMk id="3" creationId="{A175B119-2BEB-E92D-2E2D-D6C11754E6B4}"/>
          </ac:spMkLst>
        </pc:spChg>
      </pc:sldChg>
    </pc:docChg>
  </pc:docChgLst>
  <pc:docChgLst>
    <pc:chgData name="Jan K" userId="d066db4a5de46abf" providerId="LiveId" clId="{6306307A-8398-4FDA-9C48-157E9B7B6E49}"/>
    <pc:docChg chg="undo custSel addSld modSld sldOrd">
      <pc:chgData name="Jan K" userId="d066db4a5de46abf" providerId="LiveId" clId="{6306307A-8398-4FDA-9C48-157E9B7B6E49}" dt="2024-10-27T20:03:59.913" v="26" actId="478"/>
      <pc:docMkLst>
        <pc:docMk/>
      </pc:docMkLst>
      <pc:sldChg chg="addSp modSp ord modAnim">
        <pc:chgData name="Jan K" userId="d066db4a5de46abf" providerId="LiveId" clId="{6306307A-8398-4FDA-9C48-157E9B7B6E49}" dt="2024-10-27T19:56:39.775" v="16"/>
        <pc:sldMkLst>
          <pc:docMk/>
          <pc:sldMk cId="2487891278" sldId="265"/>
        </pc:sldMkLst>
        <pc:spChg chg="add mod">
          <ac:chgData name="Jan K" userId="d066db4a5de46abf" providerId="LiveId" clId="{6306307A-8398-4FDA-9C48-157E9B7B6E49}" dt="2024-10-27T19:49:26.428" v="11" actId="20577"/>
          <ac:spMkLst>
            <pc:docMk/>
            <pc:sldMk cId="2487891278" sldId="265"/>
            <ac:spMk id="6" creationId="{8714B10A-78EA-E8E8-8A3E-D36C4636C767}"/>
          </ac:spMkLst>
        </pc:spChg>
      </pc:sldChg>
      <pc:sldChg chg="addSp delSp modSp add mod ord">
        <pc:chgData name="Jan K" userId="d066db4a5de46abf" providerId="LiveId" clId="{6306307A-8398-4FDA-9C48-157E9B7B6E49}" dt="2024-10-27T20:03:59.913" v="26" actId="478"/>
        <pc:sldMkLst>
          <pc:docMk/>
          <pc:sldMk cId="3169009284" sldId="302"/>
        </pc:sldMkLst>
        <pc:spChg chg="add del">
          <ac:chgData name="Jan K" userId="d066db4a5de46abf" providerId="LiveId" clId="{6306307A-8398-4FDA-9C48-157E9B7B6E49}" dt="2024-10-27T19:52:13.024" v="14" actId="478"/>
          <ac:spMkLst>
            <pc:docMk/>
            <pc:sldMk cId="3169009284" sldId="302"/>
            <ac:spMk id="24" creationId="{9B8A14D0-641C-62C7-F21A-0F0443EADEA8}"/>
          </ac:spMkLst>
        </pc:spChg>
        <pc:spChg chg="add del mod">
          <ac:chgData name="Jan K" userId="d066db4a5de46abf" providerId="LiveId" clId="{6306307A-8398-4FDA-9C48-157E9B7B6E49}" dt="2024-10-27T20:03:59.913" v="26" actId="478"/>
          <ac:spMkLst>
            <pc:docMk/>
            <pc:sldMk cId="3169009284" sldId="302"/>
            <ac:spMk id="33" creationId="{C58CEADE-9F84-A03D-FD3E-584DAE7D2349}"/>
          </ac:spMkLst>
        </pc:spChg>
        <pc:spChg chg="mod">
          <ac:chgData name="Jan K" userId="d066db4a5de46abf" providerId="LiveId" clId="{6306307A-8398-4FDA-9C48-157E9B7B6E49}" dt="2024-10-27T19:49:00.968" v="5" actId="20577"/>
          <ac:spMkLst>
            <pc:docMk/>
            <pc:sldMk cId="3169009284" sldId="302"/>
            <ac:spMk id="37" creationId="{3D037BC7-BCDB-6D1A-F8AB-A88245B501A4}"/>
          </ac:spMkLst>
        </pc:spChg>
        <pc:grpChg chg="mod">
          <ac:chgData name="Jan K" userId="d066db4a5de46abf" providerId="LiveId" clId="{6306307A-8398-4FDA-9C48-157E9B7B6E49}" dt="2024-10-27T19:51:01.182" v="12" actId="1076"/>
          <ac:grpSpMkLst>
            <pc:docMk/>
            <pc:sldMk cId="3169009284" sldId="302"/>
            <ac:grpSpMk id="36" creationId="{4F6F684C-16DE-86D7-C248-CBC883CA6C99}"/>
          </ac:grpSpMkLst>
        </pc:grpChg>
      </pc:sldChg>
    </pc:docChg>
  </pc:docChgLst>
  <pc:docChgLst>
    <pc:chgData name="Jan K" userId="d066db4a5de46abf" providerId="LiveId" clId="{FE28016A-3AE1-4875-8DCD-FB83607A36BC}"/>
    <pc:docChg chg="undo custSel addSld delSld modSld">
      <pc:chgData name="Jan K" userId="d066db4a5de46abf" providerId="LiveId" clId="{FE28016A-3AE1-4875-8DCD-FB83607A36BC}" dt="2024-10-27T21:49:46.729" v="2761" actId="20577"/>
      <pc:docMkLst>
        <pc:docMk/>
      </pc:docMkLst>
      <pc:sldChg chg="addSp delSp modSp mod">
        <pc:chgData name="Jan K" userId="d066db4a5de46abf" providerId="LiveId" clId="{FE28016A-3AE1-4875-8DCD-FB83607A36BC}" dt="2024-10-27T20:58:10.707" v="2083" actId="164"/>
        <pc:sldMkLst>
          <pc:docMk/>
          <pc:sldMk cId="2809490069" sldId="266"/>
        </pc:sldMkLst>
        <pc:spChg chg="mod">
          <ac:chgData name="Jan K" userId="d066db4a5de46abf" providerId="LiveId" clId="{FE28016A-3AE1-4875-8DCD-FB83607A36BC}" dt="2024-10-27T20:07:03.583" v="123" actId="164"/>
          <ac:spMkLst>
            <pc:docMk/>
            <pc:sldMk cId="2809490069" sldId="266"/>
            <ac:spMk id="4" creationId="{4B2DD5FD-F6A2-5B02-D5EF-0C7C5D04B5AE}"/>
          </ac:spMkLst>
        </pc:spChg>
        <pc:spChg chg="add mod or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6" creationId="{57F792C0-4905-901C-E604-CE194A82D673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9" creationId="{F4917ED0-7926-5C22-1C77-E6DBBFA9D998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12" creationId="{33CDF743-D916-2B4A-1117-F38D85B5287D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13" creationId="{D5BCBCFA-6F51-CB38-F5C6-300C3B3C84C9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15" creationId="{F0CEA755-8E76-CF48-165C-B554E07B04BB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16" creationId="{BE062787-0CAC-A76D-6F9C-85916DAC8B67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17" creationId="{FCA1E6DE-0146-571B-ED37-E9E865A67C12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18" creationId="{1E6AAA1E-0C19-12D5-7955-6FD2092CDFCC}"/>
          </ac:spMkLst>
        </pc:spChg>
        <pc:spChg chg="add mod or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19" creationId="{3727BF4E-7EBF-E05E-C520-D6642E0000CD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21" creationId="{C8E03B83-C29F-C75C-0784-AA1D68C8AA41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23" creationId="{704DE158-037D-C828-48F5-C962246C81A3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24" creationId="{C6AD0AF2-0FB9-0B3E-6EFC-7CEE7ABC8021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25" creationId="{D1784D7F-EE68-56EE-C2BD-B50A874268B8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26" creationId="{56AE3ABE-0D04-4A6B-806E-43A0F859DFB8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29" creationId="{A794F6E3-1151-1230-6B44-09A5E2039E13}"/>
          </ac:spMkLst>
        </pc:spChg>
        <pc:spChg chg="mod">
          <ac:chgData name="Jan K" userId="d066db4a5de46abf" providerId="LiveId" clId="{FE28016A-3AE1-4875-8DCD-FB83607A36BC}" dt="2024-10-27T20:07:03.583" v="123" actId="164"/>
          <ac:spMkLst>
            <pc:docMk/>
            <pc:sldMk cId="2809490069" sldId="266"/>
            <ac:spMk id="30" creationId="{4746AB10-04AF-1F24-19E9-2B286FD102C3}"/>
          </ac:spMkLst>
        </pc:spChg>
        <pc:spChg chg="mod">
          <ac:chgData name="Jan K" userId="d066db4a5de46abf" providerId="LiveId" clId="{FE28016A-3AE1-4875-8DCD-FB83607A36BC}" dt="2024-10-27T20:07:03.583" v="123" actId="164"/>
          <ac:spMkLst>
            <pc:docMk/>
            <pc:sldMk cId="2809490069" sldId="266"/>
            <ac:spMk id="31" creationId="{F99D9A63-C2E0-20A9-3E0F-1B224A43879C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32" creationId="{8D16696F-E289-6E85-888B-A473377D8E8A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33" creationId="{F66A378B-1C3D-8638-CBA6-334873E74853}"/>
          </ac:spMkLst>
        </pc:spChg>
        <pc:spChg chg="add mod">
          <ac:chgData name="Jan K" userId="d066db4a5de46abf" providerId="LiveId" clId="{FE28016A-3AE1-4875-8DCD-FB83607A36BC}" dt="2024-10-27T20:56:47.392" v="2070" actId="688"/>
          <ac:spMkLst>
            <pc:docMk/>
            <pc:sldMk cId="2809490069" sldId="266"/>
            <ac:spMk id="34" creationId="{9080FD6F-2E28-4778-17F1-215E114D0862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35" creationId="{259CC694-AC99-CFB0-6EFF-8314DF60A7F1}"/>
          </ac:spMkLst>
        </pc:spChg>
        <pc:spChg chg="del mod">
          <ac:chgData name="Jan K" userId="d066db4a5de46abf" providerId="LiveId" clId="{FE28016A-3AE1-4875-8DCD-FB83607A36BC}" dt="2024-10-27T20:09:54.118" v="218" actId="478"/>
          <ac:spMkLst>
            <pc:docMk/>
            <pc:sldMk cId="2809490069" sldId="266"/>
            <ac:spMk id="37" creationId="{45BE3015-AE51-BE82-4711-CD7C97ED0425}"/>
          </ac:spMkLst>
        </pc:spChg>
        <pc:spChg chg="mod">
          <ac:chgData name="Jan K" userId="d066db4a5de46abf" providerId="LiveId" clId="{FE28016A-3AE1-4875-8DCD-FB83607A36BC}" dt="2024-10-27T20:07:03.583" v="123" actId="164"/>
          <ac:spMkLst>
            <pc:docMk/>
            <pc:sldMk cId="2809490069" sldId="266"/>
            <ac:spMk id="44" creationId="{BC1BCD57-E479-0F6F-99B0-7C21C9F636E1}"/>
          </ac:spMkLst>
        </pc:spChg>
        <pc:spChg chg="mod">
          <ac:chgData name="Jan K" userId="d066db4a5de46abf" providerId="LiveId" clId="{FE28016A-3AE1-4875-8DCD-FB83607A36BC}" dt="2024-10-27T20:07:03.583" v="123" actId="164"/>
          <ac:spMkLst>
            <pc:docMk/>
            <pc:sldMk cId="2809490069" sldId="266"/>
            <ac:spMk id="45" creationId="{BC143B09-3EF7-2BAB-CA63-19FDD4FD869A}"/>
          </ac:spMkLst>
        </pc:spChg>
        <pc:spChg chg="mod">
          <ac:chgData name="Jan K" userId="d066db4a5de46abf" providerId="LiveId" clId="{FE28016A-3AE1-4875-8DCD-FB83607A36BC}" dt="2024-10-27T20:07:03.583" v="123" actId="164"/>
          <ac:spMkLst>
            <pc:docMk/>
            <pc:sldMk cId="2809490069" sldId="266"/>
            <ac:spMk id="46" creationId="{BC8F6780-53A9-6A57-ED9E-BDB9D560893B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47" creationId="{AC6B4374-F72D-9CA3-0A57-0E43D1E3D915}"/>
          </ac:spMkLst>
        </pc:spChg>
        <pc:spChg chg="add del mod">
          <ac:chgData name="Jan K" userId="d066db4a5de46abf" providerId="LiveId" clId="{FE28016A-3AE1-4875-8DCD-FB83607A36BC}" dt="2024-10-27T20:36:32.719" v="1374" actId="478"/>
          <ac:spMkLst>
            <pc:docMk/>
            <pc:sldMk cId="2809490069" sldId="266"/>
            <ac:spMk id="48" creationId="{143AE78A-1361-856F-17B4-4855D9B8C105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49" creationId="{F784D307-A16B-97DB-8328-86D1C2B0F624}"/>
          </ac:spMkLst>
        </pc:spChg>
        <pc:spChg chg="add mod">
          <ac:chgData name="Jan K" userId="d066db4a5de46abf" providerId="LiveId" clId="{FE28016A-3AE1-4875-8DCD-FB83607A36BC}" dt="2024-10-27T20:45:06.447" v="1786" actId="164"/>
          <ac:spMkLst>
            <pc:docMk/>
            <pc:sldMk cId="2809490069" sldId="266"/>
            <ac:spMk id="50" creationId="{AB98BFF4-392F-6C06-9BAD-98361AA4B91A}"/>
          </ac:spMkLst>
        </pc:spChg>
        <pc:spChg chg="add del mod">
          <ac:chgData name="Jan K" userId="d066db4a5de46abf" providerId="LiveId" clId="{FE28016A-3AE1-4875-8DCD-FB83607A36BC}" dt="2024-10-27T20:45:21.007" v="1789" actId="478"/>
          <ac:spMkLst>
            <pc:docMk/>
            <pc:sldMk cId="2809490069" sldId="266"/>
            <ac:spMk id="51" creationId="{A65B83DD-9CD3-4748-391A-2CAAEF725250}"/>
          </ac:spMkLst>
        </pc:spChg>
        <pc:spChg chg="add del mod">
          <ac:chgData name="Jan K" userId="d066db4a5de46abf" providerId="LiveId" clId="{FE28016A-3AE1-4875-8DCD-FB83607A36BC}" dt="2024-10-27T20:45:21.007" v="1789" actId="478"/>
          <ac:spMkLst>
            <pc:docMk/>
            <pc:sldMk cId="2809490069" sldId="266"/>
            <ac:spMk id="52" creationId="{4E93F10F-0572-B6AE-8081-24B0658A03FA}"/>
          </ac:spMkLst>
        </pc:spChg>
        <pc:spChg chg="add del mod">
          <ac:chgData name="Jan K" userId="d066db4a5de46abf" providerId="LiveId" clId="{FE28016A-3AE1-4875-8DCD-FB83607A36BC}" dt="2024-10-27T20:45:21.007" v="1789" actId="478"/>
          <ac:spMkLst>
            <pc:docMk/>
            <pc:sldMk cId="2809490069" sldId="266"/>
            <ac:spMk id="53" creationId="{349AFC42-BA93-6761-F679-804D9FD6FF1F}"/>
          </ac:spMkLst>
        </pc:spChg>
        <pc:spChg chg="add del mod">
          <ac:chgData name="Jan K" userId="d066db4a5de46abf" providerId="LiveId" clId="{FE28016A-3AE1-4875-8DCD-FB83607A36BC}" dt="2024-10-27T20:45:21.007" v="1789" actId="478"/>
          <ac:spMkLst>
            <pc:docMk/>
            <pc:sldMk cId="2809490069" sldId="266"/>
            <ac:spMk id="54" creationId="{21D831EB-7E38-69B9-912F-24EA32A863B7}"/>
          </ac:spMkLst>
        </pc:spChg>
        <pc:spChg chg="add del mod">
          <ac:chgData name="Jan K" userId="d066db4a5de46abf" providerId="LiveId" clId="{FE28016A-3AE1-4875-8DCD-FB83607A36BC}" dt="2024-10-27T20:45:21.007" v="1789" actId="478"/>
          <ac:spMkLst>
            <pc:docMk/>
            <pc:sldMk cId="2809490069" sldId="266"/>
            <ac:spMk id="55" creationId="{FD816664-0DD4-918E-4F5B-F5086F815C19}"/>
          </ac:spMkLst>
        </pc:spChg>
        <pc:spChg chg="add del mod">
          <ac:chgData name="Jan K" userId="d066db4a5de46abf" providerId="LiveId" clId="{FE28016A-3AE1-4875-8DCD-FB83607A36BC}" dt="2024-10-27T20:45:21.007" v="1789" actId="478"/>
          <ac:spMkLst>
            <pc:docMk/>
            <pc:sldMk cId="2809490069" sldId="266"/>
            <ac:spMk id="56" creationId="{A2827C45-BE7E-75B7-A0A8-927F4FB9B5F1}"/>
          </ac:spMkLst>
        </pc:spChg>
        <pc:spChg chg="add mod">
          <ac:chgData name="Jan K" userId="d066db4a5de46abf" providerId="LiveId" clId="{FE28016A-3AE1-4875-8DCD-FB83607A36BC}" dt="2024-10-27T20:55:51.584" v="2060" actId="164"/>
          <ac:spMkLst>
            <pc:docMk/>
            <pc:sldMk cId="2809490069" sldId="266"/>
            <ac:spMk id="58" creationId="{99E0A89E-85AD-3F83-5E00-60019FAA5AA7}"/>
          </ac:spMkLst>
        </pc:spChg>
        <pc:spChg chg="add mod">
          <ac:chgData name="Jan K" userId="d066db4a5de46abf" providerId="LiveId" clId="{FE28016A-3AE1-4875-8DCD-FB83607A36BC}" dt="2024-10-27T20:57:40.164" v="2081" actId="1076"/>
          <ac:spMkLst>
            <pc:docMk/>
            <pc:sldMk cId="2809490069" sldId="266"/>
            <ac:spMk id="59" creationId="{F9AC924A-D12A-3E0B-3428-FA1F3ACFADC5}"/>
          </ac:spMkLst>
        </pc:spChg>
        <pc:spChg chg="add mod">
          <ac:chgData name="Jan K" userId="d066db4a5de46abf" providerId="LiveId" clId="{FE28016A-3AE1-4875-8DCD-FB83607A36BC}" dt="2024-10-27T20:57:49.578" v="2082" actId="1076"/>
          <ac:spMkLst>
            <pc:docMk/>
            <pc:sldMk cId="2809490069" sldId="266"/>
            <ac:spMk id="60" creationId="{9EDB977A-907B-9B71-4019-65BC4FBAF006}"/>
          </ac:spMkLst>
        </pc:spChg>
        <pc:spChg chg="add mod">
          <ac:chgData name="Jan K" userId="d066db4a5de46abf" providerId="LiveId" clId="{FE28016A-3AE1-4875-8DCD-FB83607A36BC}" dt="2024-10-27T20:58:10.707" v="2083" actId="164"/>
          <ac:spMkLst>
            <pc:docMk/>
            <pc:sldMk cId="2809490069" sldId="266"/>
            <ac:spMk id="62" creationId="{00C63F14-424F-24E0-614F-E02BAAC8238A}"/>
          </ac:spMkLst>
        </pc:spChg>
        <pc:spChg chg="add mod">
          <ac:chgData name="Jan K" userId="d066db4a5de46abf" providerId="LiveId" clId="{FE28016A-3AE1-4875-8DCD-FB83607A36BC}" dt="2024-10-27T20:56:54.814" v="2071"/>
          <ac:spMkLst>
            <pc:docMk/>
            <pc:sldMk cId="2809490069" sldId="266"/>
            <ac:spMk id="63" creationId="{2F31B213-CCEA-CDCC-7126-6BBE2F229850}"/>
          </ac:spMkLst>
        </pc:spChg>
        <pc:spChg chg="add mod">
          <ac:chgData name="Jan K" userId="d066db4a5de46abf" providerId="LiveId" clId="{FE28016A-3AE1-4875-8DCD-FB83607A36BC}" dt="2024-10-27T20:56:59.976" v="2072"/>
          <ac:spMkLst>
            <pc:docMk/>
            <pc:sldMk cId="2809490069" sldId="266"/>
            <ac:spMk id="64" creationId="{D37A2002-040A-1F26-142F-46E8A6C8C09B}"/>
          </ac:spMkLst>
        </pc:spChg>
        <pc:spChg chg="add mod">
          <ac:chgData name="Jan K" userId="d066db4a5de46abf" providerId="LiveId" clId="{FE28016A-3AE1-4875-8DCD-FB83607A36BC}" dt="2024-10-27T20:58:10.707" v="2083" actId="164"/>
          <ac:spMkLst>
            <pc:docMk/>
            <pc:sldMk cId="2809490069" sldId="266"/>
            <ac:spMk id="65" creationId="{3F4B8A42-310A-A395-309B-C25EA9905413}"/>
          </ac:spMkLst>
        </pc:spChg>
        <pc:grpChg chg="mod">
          <ac:chgData name="Jan K" userId="d066db4a5de46abf" providerId="LiveId" clId="{FE28016A-3AE1-4875-8DCD-FB83607A36BC}" dt="2024-10-27T20:07:03.583" v="123" actId="164"/>
          <ac:grpSpMkLst>
            <pc:docMk/>
            <pc:sldMk cId="2809490069" sldId="266"/>
            <ac:grpSpMk id="5" creationId="{DE891A7B-0C24-158E-F46B-2A1AB00054F0}"/>
          </ac:grpSpMkLst>
        </pc:grpChg>
        <pc:grpChg chg="add del mod">
          <ac:chgData name="Jan K" userId="d066db4a5de46abf" providerId="LiveId" clId="{FE28016A-3AE1-4875-8DCD-FB83607A36BC}" dt="2024-10-27T20:25:12.422" v="1164" actId="478"/>
          <ac:grpSpMkLst>
            <pc:docMk/>
            <pc:sldMk cId="2809490069" sldId="266"/>
            <ac:grpSpMk id="8" creationId="{45572012-CCB4-49B5-6E6B-77CDCC1DF43C}"/>
          </ac:grpSpMkLst>
        </pc:grpChg>
        <pc:grpChg chg="add mod">
          <ac:chgData name="Jan K" userId="d066db4a5de46abf" providerId="LiveId" clId="{FE28016A-3AE1-4875-8DCD-FB83607A36BC}" dt="2024-10-27T20:55:51.584" v="2060" actId="164"/>
          <ac:grpSpMkLst>
            <pc:docMk/>
            <pc:sldMk cId="2809490069" sldId="266"/>
            <ac:grpSpMk id="57" creationId="{83C8F8FF-6265-0209-54E2-994B31D536A6}"/>
          </ac:grpSpMkLst>
        </pc:grpChg>
        <pc:grpChg chg="add mod">
          <ac:chgData name="Jan K" userId="d066db4a5de46abf" providerId="LiveId" clId="{FE28016A-3AE1-4875-8DCD-FB83607A36BC}" dt="2024-10-27T20:58:10.707" v="2083" actId="164"/>
          <ac:grpSpMkLst>
            <pc:docMk/>
            <pc:sldMk cId="2809490069" sldId="266"/>
            <ac:grpSpMk id="61" creationId="{06FEBD36-9FC4-2E97-8EB6-6DB031ADF0DA}"/>
          </ac:grpSpMkLst>
        </pc:grpChg>
        <pc:grpChg chg="add mod">
          <ac:chgData name="Jan K" userId="d066db4a5de46abf" providerId="LiveId" clId="{FE28016A-3AE1-4875-8DCD-FB83607A36BC}" dt="2024-10-27T20:58:10.707" v="2083" actId="164"/>
          <ac:grpSpMkLst>
            <pc:docMk/>
            <pc:sldMk cId="2809490069" sldId="266"/>
            <ac:grpSpMk id="66" creationId="{524A0BFD-88E1-E86D-4FF5-75E6D998D90D}"/>
          </ac:grpSpMkLst>
        </pc:grpChg>
        <pc:cxnChg chg="mod">
          <ac:chgData name="Jan K" userId="d066db4a5de46abf" providerId="LiveId" clId="{FE28016A-3AE1-4875-8DCD-FB83607A36BC}" dt="2024-10-27T20:07:03.583" v="123" actId="164"/>
          <ac:cxnSpMkLst>
            <pc:docMk/>
            <pc:sldMk cId="2809490069" sldId="266"/>
            <ac:cxnSpMk id="10" creationId="{03893578-6202-972D-6C46-DCB5174A1AEA}"/>
          </ac:cxnSpMkLst>
        </pc:cxnChg>
        <pc:cxnChg chg="mod">
          <ac:chgData name="Jan K" userId="d066db4a5de46abf" providerId="LiveId" clId="{FE28016A-3AE1-4875-8DCD-FB83607A36BC}" dt="2024-10-27T20:07:03.583" v="123" actId="164"/>
          <ac:cxnSpMkLst>
            <pc:docMk/>
            <pc:sldMk cId="2809490069" sldId="266"/>
            <ac:cxnSpMk id="11" creationId="{42F93AC4-2416-0A28-6965-91DA6A28884F}"/>
          </ac:cxnSpMkLst>
        </pc:cxnChg>
        <pc:cxnChg chg="mod">
          <ac:chgData name="Jan K" userId="d066db4a5de46abf" providerId="LiveId" clId="{FE28016A-3AE1-4875-8DCD-FB83607A36BC}" dt="2024-10-27T20:07:03.583" v="123" actId="164"/>
          <ac:cxnSpMkLst>
            <pc:docMk/>
            <pc:sldMk cId="2809490069" sldId="266"/>
            <ac:cxnSpMk id="14" creationId="{1B199282-E251-6185-B81A-EB577D67707A}"/>
          </ac:cxnSpMkLst>
        </pc:cxnChg>
        <pc:cxnChg chg="mod">
          <ac:chgData name="Jan K" userId="d066db4a5de46abf" providerId="LiveId" clId="{FE28016A-3AE1-4875-8DCD-FB83607A36BC}" dt="2024-10-27T20:07:03.583" v="123" actId="164"/>
          <ac:cxnSpMkLst>
            <pc:docMk/>
            <pc:sldMk cId="2809490069" sldId="266"/>
            <ac:cxnSpMk id="20" creationId="{C0A7EE45-3432-796F-3696-AF259263F566}"/>
          </ac:cxnSpMkLst>
        </pc:cxnChg>
        <pc:cxnChg chg="mod">
          <ac:chgData name="Jan K" userId="d066db4a5de46abf" providerId="LiveId" clId="{FE28016A-3AE1-4875-8DCD-FB83607A36BC}" dt="2024-10-27T20:07:03.583" v="123" actId="164"/>
          <ac:cxnSpMkLst>
            <pc:docMk/>
            <pc:sldMk cId="2809490069" sldId="266"/>
            <ac:cxnSpMk id="22" creationId="{18DD3232-FF54-7C1F-A10B-A9EB8A963985}"/>
          </ac:cxnSpMkLst>
        </pc:cxnChg>
        <pc:cxnChg chg="mod">
          <ac:chgData name="Jan K" userId="d066db4a5de46abf" providerId="LiveId" clId="{FE28016A-3AE1-4875-8DCD-FB83607A36BC}" dt="2024-10-27T20:07:03.583" v="123" actId="164"/>
          <ac:cxnSpMkLst>
            <pc:docMk/>
            <pc:sldMk cId="2809490069" sldId="266"/>
            <ac:cxnSpMk id="38" creationId="{2F6F7D7D-18B2-97A7-C38C-C62D4FB3BCAA}"/>
          </ac:cxnSpMkLst>
        </pc:cxnChg>
        <pc:cxnChg chg="mod">
          <ac:chgData name="Jan K" userId="d066db4a5de46abf" providerId="LiveId" clId="{FE28016A-3AE1-4875-8DCD-FB83607A36BC}" dt="2024-10-27T20:07:03.583" v="123" actId="164"/>
          <ac:cxnSpMkLst>
            <pc:docMk/>
            <pc:sldMk cId="2809490069" sldId="266"/>
            <ac:cxnSpMk id="39" creationId="{9416A7F0-F7C3-57BE-87D7-53F0814E5241}"/>
          </ac:cxnSpMkLst>
        </pc:cxnChg>
        <pc:cxnChg chg="mod">
          <ac:chgData name="Jan K" userId="d066db4a5de46abf" providerId="LiveId" clId="{FE28016A-3AE1-4875-8DCD-FB83607A36BC}" dt="2024-10-27T20:07:03.583" v="123" actId="164"/>
          <ac:cxnSpMkLst>
            <pc:docMk/>
            <pc:sldMk cId="2809490069" sldId="266"/>
            <ac:cxnSpMk id="40" creationId="{A2890817-D06D-7B59-B82A-4650A0443966}"/>
          </ac:cxnSpMkLst>
        </pc:cxnChg>
        <pc:cxnChg chg="mod">
          <ac:chgData name="Jan K" userId="d066db4a5de46abf" providerId="LiveId" clId="{FE28016A-3AE1-4875-8DCD-FB83607A36BC}" dt="2024-10-27T20:07:03.583" v="123" actId="164"/>
          <ac:cxnSpMkLst>
            <pc:docMk/>
            <pc:sldMk cId="2809490069" sldId="266"/>
            <ac:cxnSpMk id="41" creationId="{A712EDBA-63EA-D63A-D767-8BFBAE6308AF}"/>
          </ac:cxnSpMkLst>
        </pc:cxnChg>
        <pc:cxnChg chg="add del mod">
          <ac:chgData name="Jan K" userId="d066db4a5de46abf" providerId="LiveId" clId="{FE28016A-3AE1-4875-8DCD-FB83607A36BC}" dt="2024-10-27T20:38:03.899" v="1519" actId="478"/>
          <ac:cxnSpMkLst>
            <pc:docMk/>
            <pc:sldMk cId="2809490069" sldId="266"/>
            <ac:cxnSpMk id="42" creationId="{F20F7F19-C849-1825-9AAB-4E44FEF29BF2}"/>
          </ac:cxnSpMkLst>
        </pc:cxnChg>
        <pc:cxnChg chg="mod">
          <ac:chgData name="Jan K" userId="d066db4a5de46abf" providerId="LiveId" clId="{FE28016A-3AE1-4875-8DCD-FB83607A36BC}" dt="2024-10-27T20:07:03.583" v="123" actId="164"/>
          <ac:cxnSpMkLst>
            <pc:docMk/>
            <pc:sldMk cId="2809490069" sldId="266"/>
            <ac:cxnSpMk id="43" creationId="{8D10E77C-583D-D48B-1CB4-BBF8EA242911}"/>
          </ac:cxnSpMkLst>
        </pc:cxnChg>
      </pc:sldChg>
      <pc:sldChg chg="del">
        <pc:chgData name="Jan K" userId="d066db4a5de46abf" providerId="LiveId" clId="{FE28016A-3AE1-4875-8DCD-FB83607A36BC}" dt="2024-10-27T20:04:52.321" v="1" actId="47"/>
        <pc:sldMkLst>
          <pc:docMk/>
          <pc:sldMk cId="4089990673" sldId="271"/>
        </pc:sldMkLst>
      </pc:sldChg>
      <pc:sldChg chg="del">
        <pc:chgData name="Jan K" userId="d066db4a5de46abf" providerId="LiveId" clId="{FE28016A-3AE1-4875-8DCD-FB83607A36BC}" dt="2024-10-27T20:04:48.772" v="0" actId="47"/>
        <pc:sldMkLst>
          <pc:docMk/>
          <pc:sldMk cId="2832173128" sldId="273"/>
        </pc:sldMkLst>
      </pc:sldChg>
      <pc:sldChg chg="del">
        <pc:chgData name="Jan K" userId="d066db4a5de46abf" providerId="LiveId" clId="{FE28016A-3AE1-4875-8DCD-FB83607A36BC}" dt="2024-10-27T20:04:54.080" v="2" actId="47"/>
        <pc:sldMkLst>
          <pc:docMk/>
          <pc:sldMk cId="931371163" sldId="278"/>
        </pc:sldMkLst>
      </pc:sldChg>
      <pc:sldChg chg="del">
        <pc:chgData name="Jan K" userId="d066db4a5de46abf" providerId="LiveId" clId="{FE28016A-3AE1-4875-8DCD-FB83607A36BC}" dt="2024-10-27T20:04:55.360" v="3" actId="47"/>
        <pc:sldMkLst>
          <pc:docMk/>
          <pc:sldMk cId="1220278659" sldId="279"/>
        </pc:sldMkLst>
      </pc:sldChg>
      <pc:sldChg chg="del">
        <pc:chgData name="Jan K" userId="d066db4a5de46abf" providerId="LiveId" clId="{FE28016A-3AE1-4875-8DCD-FB83607A36BC}" dt="2024-10-27T20:05:06.367" v="10" actId="47"/>
        <pc:sldMkLst>
          <pc:docMk/>
          <pc:sldMk cId="415456231" sldId="281"/>
        </pc:sldMkLst>
      </pc:sldChg>
      <pc:sldChg chg="del">
        <pc:chgData name="Jan K" userId="d066db4a5de46abf" providerId="LiveId" clId="{FE28016A-3AE1-4875-8DCD-FB83607A36BC}" dt="2024-10-27T20:05:08.162" v="11" actId="47"/>
        <pc:sldMkLst>
          <pc:docMk/>
          <pc:sldMk cId="2955815093" sldId="282"/>
        </pc:sldMkLst>
      </pc:sldChg>
      <pc:sldChg chg="del">
        <pc:chgData name="Jan K" userId="d066db4a5de46abf" providerId="LiveId" clId="{FE28016A-3AE1-4875-8DCD-FB83607A36BC}" dt="2024-10-27T20:05:09.938" v="12" actId="47"/>
        <pc:sldMkLst>
          <pc:docMk/>
          <pc:sldMk cId="1242472082" sldId="283"/>
        </pc:sldMkLst>
      </pc:sldChg>
      <pc:sldChg chg="del">
        <pc:chgData name="Jan K" userId="d066db4a5de46abf" providerId="LiveId" clId="{FE28016A-3AE1-4875-8DCD-FB83607A36BC}" dt="2024-10-27T20:04:56.592" v="5" actId="47"/>
        <pc:sldMkLst>
          <pc:docMk/>
          <pc:sldMk cId="2141215265" sldId="289"/>
        </pc:sldMkLst>
      </pc:sldChg>
      <pc:sldChg chg="del">
        <pc:chgData name="Jan K" userId="d066db4a5de46abf" providerId="LiveId" clId="{FE28016A-3AE1-4875-8DCD-FB83607A36BC}" dt="2024-10-27T20:05:01.503" v="9" actId="47"/>
        <pc:sldMkLst>
          <pc:docMk/>
          <pc:sldMk cId="3010267155" sldId="290"/>
        </pc:sldMkLst>
      </pc:sldChg>
      <pc:sldChg chg="del">
        <pc:chgData name="Jan K" userId="d066db4a5de46abf" providerId="LiveId" clId="{FE28016A-3AE1-4875-8DCD-FB83607A36BC}" dt="2024-10-27T20:04:58.040" v="6" actId="47"/>
        <pc:sldMkLst>
          <pc:docMk/>
          <pc:sldMk cId="3798553026" sldId="291"/>
        </pc:sldMkLst>
      </pc:sldChg>
      <pc:sldChg chg="del">
        <pc:chgData name="Jan K" userId="d066db4a5de46abf" providerId="LiveId" clId="{FE28016A-3AE1-4875-8DCD-FB83607A36BC}" dt="2024-10-27T20:04:55.992" v="4" actId="47"/>
        <pc:sldMkLst>
          <pc:docMk/>
          <pc:sldMk cId="2868396515" sldId="292"/>
        </pc:sldMkLst>
      </pc:sldChg>
      <pc:sldChg chg="del">
        <pc:chgData name="Jan K" userId="d066db4a5de46abf" providerId="LiveId" clId="{FE28016A-3AE1-4875-8DCD-FB83607A36BC}" dt="2024-10-27T20:04:59.218" v="7" actId="47"/>
        <pc:sldMkLst>
          <pc:docMk/>
          <pc:sldMk cId="2783242682" sldId="293"/>
        </pc:sldMkLst>
      </pc:sldChg>
      <pc:sldChg chg="del">
        <pc:chgData name="Jan K" userId="d066db4a5de46abf" providerId="LiveId" clId="{FE28016A-3AE1-4875-8DCD-FB83607A36BC}" dt="2024-10-27T20:05:00.368" v="8" actId="47"/>
        <pc:sldMkLst>
          <pc:docMk/>
          <pc:sldMk cId="3887885134" sldId="296"/>
        </pc:sldMkLst>
      </pc:sldChg>
      <pc:sldChg chg="modSp mod">
        <pc:chgData name="Jan K" userId="d066db4a5de46abf" providerId="LiveId" clId="{FE28016A-3AE1-4875-8DCD-FB83607A36BC}" dt="2024-10-27T20:06:27.213" v="13" actId="27636"/>
        <pc:sldMkLst>
          <pc:docMk/>
          <pc:sldMk cId="270715265" sldId="298"/>
        </pc:sldMkLst>
        <pc:spChg chg="mod">
          <ac:chgData name="Jan K" userId="d066db4a5de46abf" providerId="LiveId" clId="{FE28016A-3AE1-4875-8DCD-FB83607A36BC}" dt="2024-10-27T20:06:27.213" v="13" actId="27636"/>
          <ac:spMkLst>
            <pc:docMk/>
            <pc:sldMk cId="270715265" sldId="298"/>
            <ac:spMk id="2" creationId="{01A42E3F-9884-DAEA-073D-6FC8F2DF5BA2}"/>
          </ac:spMkLst>
        </pc:spChg>
      </pc:sldChg>
      <pc:sldChg chg="addSp delSp modSp new mod">
        <pc:chgData name="Jan K" userId="d066db4a5de46abf" providerId="LiveId" clId="{FE28016A-3AE1-4875-8DCD-FB83607A36BC}" dt="2024-10-27T21:49:46.729" v="2761" actId="20577"/>
        <pc:sldMkLst>
          <pc:docMk/>
          <pc:sldMk cId="3683523196" sldId="303"/>
        </pc:sldMkLst>
        <pc:spChg chg="mod">
          <ac:chgData name="Jan K" userId="d066db4a5de46abf" providerId="LiveId" clId="{FE28016A-3AE1-4875-8DCD-FB83607A36BC}" dt="2024-10-27T20:26:43.994" v="1226" actId="20577"/>
          <ac:spMkLst>
            <pc:docMk/>
            <pc:sldMk cId="3683523196" sldId="303"/>
            <ac:spMk id="2" creationId="{491492DE-8ADD-CD88-9D57-0659F392B90A}"/>
          </ac:spMkLst>
        </pc:spChg>
        <pc:spChg chg="del">
          <ac:chgData name="Jan K" userId="d066db4a5de46abf" providerId="LiveId" clId="{FE28016A-3AE1-4875-8DCD-FB83607A36BC}" dt="2024-10-27T20:26:47.052" v="1227" actId="478"/>
          <ac:spMkLst>
            <pc:docMk/>
            <pc:sldMk cId="3683523196" sldId="303"/>
            <ac:spMk id="3" creationId="{457DF8E1-A93C-5F09-1B24-33CC8677817E}"/>
          </ac:spMkLst>
        </pc:spChg>
        <pc:graphicFrameChg chg="add mod modGraphic">
          <ac:chgData name="Jan K" userId="d066db4a5de46abf" providerId="LiveId" clId="{FE28016A-3AE1-4875-8DCD-FB83607A36BC}" dt="2024-10-27T21:49:46.729" v="2761" actId="20577"/>
          <ac:graphicFrameMkLst>
            <pc:docMk/>
            <pc:sldMk cId="3683523196" sldId="303"/>
            <ac:graphicFrameMk id="8" creationId="{4336C959-DB69-8BC0-F1B1-8ABB9A44A8C7}"/>
          </ac:graphicFrameMkLst>
        </pc:graphicFrameChg>
        <pc:picChg chg="add mod">
          <ac:chgData name="Jan K" userId="d066db4a5de46abf" providerId="LiveId" clId="{FE28016A-3AE1-4875-8DCD-FB83607A36BC}" dt="2024-10-27T20:29:24.166" v="1230" actId="14100"/>
          <ac:picMkLst>
            <pc:docMk/>
            <pc:sldMk cId="3683523196" sldId="303"/>
            <ac:picMk id="5" creationId="{16CD2E9A-B76B-4649-5DAB-A830103FEC0F}"/>
          </ac:picMkLst>
        </pc:picChg>
        <pc:picChg chg="add mod modCrop">
          <ac:chgData name="Jan K" userId="d066db4a5de46abf" providerId="LiveId" clId="{FE28016A-3AE1-4875-8DCD-FB83607A36BC}" dt="2024-10-27T20:29:58.413" v="1237" actId="1076"/>
          <ac:picMkLst>
            <pc:docMk/>
            <pc:sldMk cId="3683523196" sldId="303"/>
            <ac:picMk id="7" creationId="{A2B2A90D-1876-5279-F0DE-BA2975F20BFC}"/>
          </ac:picMkLst>
        </pc:picChg>
        <pc:picChg chg="add mod">
          <ac:chgData name="Jan K" userId="d066db4a5de46abf" providerId="LiveId" clId="{FE28016A-3AE1-4875-8DCD-FB83607A36BC}" dt="2024-10-27T20:32:30.413" v="1265" actId="1076"/>
          <ac:picMkLst>
            <pc:docMk/>
            <pc:sldMk cId="3683523196" sldId="303"/>
            <ac:picMk id="10" creationId="{A93BFB6A-0832-4367-E750-39787E7C71D5}"/>
          </ac:picMkLst>
        </pc:picChg>
      </pc:sldChg>
      <pc:sldChg chg="addSp delSp modSp add mod">
        <pc:chgData name="Jan K" userId="d066db4a5de46abf" providerId="LiveId" clId="{FE28016A-3AE1-4875-8DCD-FB83607A36BC}" dt="2024-10-27T21:42:03.363" v="2753" actId="20577"/>
        <pc:sldMkLst>
          <pc:docMk/>
          <pc:sldMk cId="3214993696" sldId="304"/>
        </pc:sldMkLst>
        <pc:spChg chg="add mod">
          <ac:chgData name="Jan K" userId="d066db4a5de46abf" providerId="LiveId" clId="{FE28016A-3AE1-4875-8DCD-FB83607A36BC}" dt="2024-10-27T21:16:39.933" v="2363" actId="1076"/>
          <ac:spMkLst>
            <pc:docMk/>
            <pc:sldMk cId="3214993696" sldId="304"/>
            <ac:spMk id="2" creationId="{D8C73EA0-B32E-934C-7F82-6187724EC467}"/>
          </ac:spMkLst>
        </pc:spChg>
        <pc:spChg chg="add mod">
          <ac:chgData name="Jan K" userId="d066db4a5de46abf" providerId="LiveId" clId="{FE28016A-3AE1-4875-8DCD-FB83607A36BC}" dt="2024-10-27T21:16:46.519" v="2366" actId="1076"/>
          <ac:spMkLst>
            <pc:docMk/>
            <pc:sldMk cId="3214993696" sldId="304"/>
            <ac:spMk id="3" creationId="{49D33C15-90F5-04A0-FBA3-123000FAFD7A}"/>
          </ac:spMkLst>
        </pc:spChg>
        <pc:spChg chg="add mod">
          <ac:chgData name="Jan K" userId="d066db4a5de46abf" providerId="LiveId" clId="{FE28016A-3AE1-4875-8DCD-FB83607A36BC}" dt="2024-10-27T21:16:53.854" v="2367" actId="1076"/>
          <ac:spMkLst>
            <pc:docMk/>
            <pc:sldMk cId="3214993696" sldId="304"/>
            <ac:spMk id="4" creationId="{6A0362F3-FA18-BE0A-F790-1B36604C4942}"/>
          </ac:spMkLst>
        </pc:spChg>
        <pc:spChg chg="mod">
          <ac:chgData name="Jan K" userId="d066db4a5de46abf" providerId="LiveId" clId="{FE28016A-3AE1-4875-8DCD-FB83607A36BC}" dt="2024-10-27T20:46:36.009" v="1804"/>
          <ac:spMkLst>
            <pc:docMk/>
            <pc:sldMk cId="3214993696" sldId="304"/>
            <ac:spMk id="8" creationId="{2034A9DA-DD6E-2161-CF36-F7E2D5672DA8}"/>
          </ac:spMkLst>
        </pc:spChg>
        <pc:spChg chg="mod">
          <ac:chgData name="Jan K" userId="d066db4a5de46abf" providerId="LiveId" clId="{FE28016A-3AE1-4875-8DCD-FB83607A36BC}" dt="2024-10-27T20:46:36.009" v="1804"/>
          <ac:spMkLst>
            <pc:docMk/>
            <pc:sldMk cId="3214993696" sldId="304"/>
            <ac:spMk id="10" creationId="{6B0678E4-5495-5F5B-1114-3DD68AC3FE2F}"/>
          </ac:spMkLst>
        </pc:spChg>
        <pc:spChg chg="mod">
          <ac:chgData name="Jan K" userId="d066db4a5de46abf" providerId="LiveId" clId="{FE28016A-3AE1-4875-8DCD-FB83607A36BC}" dt="2024-10-27T20:46:36.009" v="1804"/>
          <ac:spMkLst>
            <pc:docMk/>
            <pc:sldMk cId="3214993696" sldId="304"/>
            <ac:spMk id="11" creationId="{078EA72A-1DA3-3200-FB9D-409D4C8D103D}"/>
          </ac:spMkLst>
        </pc:spChg>
        <pc:spChg chg="mod">
          <ac:chgData name="Jan K" userId="d066db4a5de46abf" providerId="LiveId" clId="{FE28016A-3AE1-4875-8DCD-FB83607A36BC}" dt="2024-10-27T20:46:36.009" v="1804"/>
          <ac:spMkLst>
            <pc:docMk/>
            <pc:sldMk cId="3214993696" sldId="304"/>
            <ac:spMk id="14" creationId="{384CC020-372A-E5CE-6164-99276ABDA9C5}"/>
          </ac:spMkLst>
        </pc:spChg>
        <pc:spChg chg="add del mod">
          <ac:chgData name="Jan K" userId="d066db4a5de46abf" providerId="LiveId" clId="{FE28016A-3AE1-4875-8DCD-FB83607A36BC}" dt="2024-10-27T21:21:07.057" v="2438" actId="478"/>
          <ac:spMkLst>
            <pc:docMk/>
            <pc:sldMk cId="3214993696" sldId="304"/>
            <ac:spMk id="20" creationId="{306E245C-8715-EC7D-15EA-D1092601F8C7}"/>
          </ac:spMkLst>
        </pc:spChg>
        <pc:spChg chg="mod">
          <ac:chgData name="Jan K" userId="d066db4a5de46abf" providerId="LiveId" clId="{FE28016A-3AE1-4875-8DCD-FB83607A36BC}" dt="2024-10-27T20:45:59.540" v="1797" actId="1076"/>
          <ac:spMkLst>
            <pc:docMk/>
            <pc:sldMk cId="3214993696" sldId="304"/>
            <ac:spMk id="25" creationId="{779DCA88-8290-5E90-F3E1-838255863221}"/>
          </ac:spMkLst>
        </pc:spChg>
        <pc:spChg chg="mod">
          <ac:chgData name="Jan K" userId="d066db4a5de46abf" providerId="LiveId" clId="{FE28016A-3AE1-4875-8DCD-FB83607A36BC}" dt="2024-10-27T21:20:26.688" v="2427" actId="207"/>
          <ac:spMkLst>
            <pc:docMk/>
            <pc:sldMk cId="3214993696" sldId="304"/>
            <ac:spMk id="27" creationId="{41ED146E-0996-4EBB-FF51-AF1020481F70}"/>
          </ac:spMkLst>
        </pc:spChg>
        <pc:spChg chg="mod">
          <ac:chgData name="Jan K" userId="d066db4a5de46abf" providerId="LiveId" clId="{FE28016A-3AE1-4875-8DCD-FB83607A36BC}" dt="2024-10-27T21:20:26.688" v="2427" actId="207"/>
          <ac:spMkLst>
            <pc:docMk/>
            <pc:sldMk cId="3214993696" sldId="304"/>
            <ac:spMk id="28" creationId="{EDE22DF4-752D-313C-14F5-6DCB57FBDFA4}"/>
          </ac:spMkLst>
        </pc:spChg>
        <pc:spChg chg="mod">
          <ac:chgData name="Jan K" userId="d066db4a5de46abf" providerId="LiveId" clId="{FE28016A-3AE1-4875-8DCD-FB83607A36BC}" dt="2024-10-27T21:20:26.688" v="2427" actId="207"/>
          <ac:spMkLst>
            <pc:docMk/>
            <pc:sldMk cId="3214993696" sldId="304"/>
            <ac:spMk id="30" creationId="{4E416B28-965C-230C-C563-CAB06D382F85}"/>
          </ac:spMkLst>
        </pc:spChg>
        <pc:spChg chg="mod">
          <ac:chgData name="Jan K" userId="d066db4a5de46abf" providerId="LiveId" clId="{FE28016A-3AE1-4875-8DCD-FB83607A36BC}" dt="2024-10-27T21:20:26.688" v="2427" actId="207"/>
          <ac:spMkLst>
            <pc:docMk/>
            <pc:sldMk cId="3214993696" sldId="304"/>
            <ac:spMk id="31" creationId="{354E207B-2AB8-0753-43A4-3AE4C1911120}"/>
          </ac:spMkLst>
        </pc:spChg>
        <pc:spChg chg="add del mod">
          <ac:chgData name="Jan K" userId="d066db4a5de46abf" providerId="LiveId" clId="{FE28016A-3AE1-4875-8DCD-FB83607A36BC}" dt="2024-10-27T21:17:08.934" v="2370" actId="478"/>
          <ac:spMkLst>
            <pc:docMk/>
            <pc:sldMk cId="3214993696" sldId="304"/>
            <ac:spMk id="36" creationId="{13FAFA89-0A33-120B-8DEC-3E65B67F51FA}"/>
          </ac:spMkLst>
        </pc:spChg>
        <pc:spChg chg="add del mod">
          <ac:chgData name="Jan K" userId="d066db4a5de46abf" providerId="LiveId" clId="{FE28016A-3AE1-4875-8DCD-FB83607A36BC}" dt="2024-10-27T21:16:07.628" v="2359" actId="478"/>
          <ac:spMkLst>
            <pc:docMk/>
            <pc:sldMk cId="3214993696" sldId="304"/>
            <ac:spMk id="37" creationId="{FE42957D-E489-13DB-48A1-B6C09F86B92E}"/>
          </ac:spMkLst>
        </pc:spChg>
        <pc:spChg chg="add mod">
          <ac:chgData name="Jan K" userId="d066db4a5de46abf" providerId="LiveId" clId="{FE28016A-3AE1-4875-8DCD-FB83607A36BC}" dt="2024-10-27T20:50:33.545" v="1901" actId="164"/>
          <ac:spMkLst>
            <pc:docMk/>
            <pc:sldMk cId="3214993696" sldId="304"/>
            <ac:spMk id="38" creationId="{CE2DEE39-04F9-C380-FB78-8266BF63B69E}"/>
          </ac:spMkLst>
        </pc:spChg>
        <pc:spChg chg="add mod">
          <ac:chgData name="Jan K" userId="d066db4a5de46abf" providerId="LiveId" clId="{FE28016A-3AE1-4875-8DCD-FB83607A36BC}" dt="2024-10-27T20:50:33.545" v="1901" actId="164"/>
          <ac:spMkLst>
            <pc:docMk/>
            <pc:sldMk cId="3214993696" sldId="304"/>
            <ac:spMk id="39" creationId="{877F76E2-E30C-6354-9782-1ED463ABBCCB}"/>
          </ac:spMkLst>
        </pc:spChg>
        <pc:spChg chg="add mod">
          <ac:chgData name="Jan K" userId="d066db4a5de46abf" providerId="LiveId" clId="{FE28016A-3AE1-4875-8DCD-FB83607A36BC}" dt="2024-10-27T20:50:33.545" v="1901" actId="164"/>
          <ac:spMkLst>
            <pc:docMk/>
            <pc:sldMk cId="3214993696" sldId="304"/>
            <ac:spMk id="40" creationId="{28A45D39-1009-C05D-C0C1-01A10565CCF3}"/>
          </ac:spMkLst>
        </pc:spChg>
        <pc:spChg chg="add del mod">
          <ac:chgData name="Jan K" userId="d066db4a5de46abf" providerId="LiveId" clId="{FE28016A-3AE1-4875-8DCD-FB83607A36BC}" dt="2024-10-27T21:13:13.251" v="2289" actId="478"/>
          <ac:spMkLst>
            <pc:docMk/>
            <pc:sldMk cId="3214993696" sldId="304"/>
            <ac:spMk id="41" creationId="{7179E647-FCB1-DDAD-CBB8-E96B03F3B4F5}"/>
          </ac:spMkLst>
        </pc:spChg>
        <pc:spChg chg="mod">
          <ac:chgData name="Jan K" userId="d066db4a5de46abf" providerId="LiveId" clId="{FE28016A-3AE1-4875-8DCD-FB83607A36BC}" dt="2024-10-27T20:51:14.098" v="1914"/>
          <ac:spMkLst>
            <pc:docMk/>
            <pc:sldMk cId="3214993696" sldId="304"/>
            <ac:spMk id="44" creationId="{08127DD0-195B-B7ED-74E8-FD481A6477A4}"/>
          </ac:spMkLst>
        </pc:spChg>
        <pc:spChg chg="mod">
          <ac:chgData name="Jan K" userId="d066db4a5de46abf" providerId="LiveId" clId="{FE28016A-3AE1-4875-8DCD-FB83607A36BC}" dt="2024-10-27T20:51:14.098" v="1914"/>
          <ac:spMkLst>
            <pc:docMk/>
            <pc:sldMk cId="3214993696" sldId="304"/>
            <ac:spMk id="45" creationId="{168CFD7E-C48D-DC8B-734D-08B97D078F07}"/>
          </ac:spMkLst>
        </pc:spChg>
        <pc:spChg chg="mod">
          <ac:chgData name="Jan K" userId="d066db4a5de46abf" providerId="LiveId" clId="{FE28016A-3AE1-4875-8DCD-FB83607A36BC}" dt="2024-10-27T20:51:14.098" v="1914"/>
          <ac:spMkLst>
            <pc:docMk/>
            <pc:sldMk cId="3214993696" sldId="304"/>
            <ac:spMk id="46" creationId="{164EE95F-FD30-3DDF-E9F2-8B669FD2C494}"/>
          </ac:spMkLst>
        </pc:spChg>
        <pc:spChg chg="mod">
          <ac:chgData name="Jan K" userId="d066db4a5de46abf" providerId="LiveId" clId="{FE28016A-3AE1-4875-8DCD-FB83607A36BC}" dt="2024-10-27T20:51:14.098" v="1914"/>
          <ac:spMkLst>
            <pc:docMk/>
            <pc:sldMk cId="3214993696" sldId="304"/>
            <ac:spMk id="48" creationId="{4EEB313E-6E14-41E0-F3E7-BB768CEF16AF}"/>
          </ac:spMkLst>
        </pc:spChg>
        <pc:spChg chg="mod">
          <ac:chgData name="Jan K" userId="d066db4a5de46abf" providerId="LiveId" clId="{FE28016A-3AE1-4875-8DCD-FB83607A36BC}" dt="2024-10-27T20:50:33.545" v="1901" actId="164"/>
          <ac:spMkLst>
            <pc:docMk/>
            <pc:sldMk cId="3214993696" sldId="304"/>
            <ac:spMk id="51" creationId="{1A805AF8-DFA8-0935-C3F3-0A26E1FF8A76}"/>
          </ac:spMkLst>
        </pc:spChg>
        <pc:spChg chg="mod">
          <ac:chgData name="Jan K" userId="d066db4a5de46abf" providerId="LiveId" clId="{FE28016A-3AE1-4875-8DCD-FB83607A36BC}" dt="2024-10-27T20:51:27.845" v="1918" actId="207"/>
          <ac:spMkLst>
            <pc:docMk/>
            <pc:sldMk cId="3214993696" sldId="304"/>
            <ac:spMk id="52" creationId="{534CD046-EE2F-7B76-00AB-AAB31F6BEB25}"/>
          </ac:spMkLst>
        </pc:spChg>
        <pc:spChg chg="mod">
          <ac:chgData name="Jan K" userId="d066db4a5de46abf" providerId="LiveId" clId="{FE28016A-3AE1-4875-8DCD-FB83607A36BC}" dt="2024-10-27T20:51:27.845" v="1918" actId="207"/>
          <ac:spMkLst>
            <pc:docMk/>
            <pc:sldMk cId="3214993696" sldId="304"/>
            <ac:spMk id="53" creationId="{A401F6EB-AC44-52A3-5001-EB49E0C0CA49}"/>
          </ac:spMkLst>
        </pc:spChg>
        <pc:spChg chg="mod">
          <ac:chgData name="Jan K" userId="d066db4a5de46abf" providerId="LiveId" clId="{FE28016A-3AE1-4875-8DCD-FB83607A36BC}" dt="2024-10-27T20:51:27.845" v="1918" actId="207"/>
          <ac:spMkLst>
            <pc:docMk/>
            <pc:sldMk cId="3214993696" sldId="304"/>
            <ac:spMk id="54" creationId="{0833F0FA-DC57-29F0-A405-61D7F93663DE}"/>
          </ac:spMkLst>
        </pc:spChg>
        <pc:spChg chg="mod">
          <ac:chgData name="Jan K" userId="d066db4a5de46abf" providerId="LiveId" clId="{FE28016A-3AE1-4875-8DCD-FB83607A36BC}" dt="2024-10-27T20:51:27.845" v="1918" actId="207"/>
          <ac:spMkLst>
            <pc:docMk/>
            <pc:sldMk cId="3214993696" sldId="304"/>
            <ac:spMk id="55" creationId="{DFCA425E-060E-1087-E69D-A6F0C72FD963}"/>
          </ac:spMkLst>
        </pc:spChg>
        <pc:spChg chg="del mod">
          <ac:chgData name="Jan K" userId="d066db4a5de46abf" providerId="LiveId" clId="{FE28016A-3AE1-4875-8DCD-FB83607A36BC}" dt="2024-10-27T20:51:10.678" v="1913" actId="478"/>
          <ac:spMkLst>
            <pc:docMk/>
            <pc:sldMk cId="3214993696" sldId="304"/>
            <ac:spMk id="56" creationId="{B8C24A59-EE27-7765-8823-F4E5DBE7D6EA}"/>
          </ac:spMkLst>
        </pc:spChg>
        <pc:spChg chg="mod">
          <ac:chgData name="Jan K" userId="d066db4a5de46abf" providerId="LiveId" clId="{FE28016A-3AE1-4875-8DCD-FB83607A36BC}" dt="2024-10-27T20:51:14.098" v="1914"/>
          <ac:spMkLst>
            <pc:docMk/>
            <pc:sldMk cId="3214993696" sldId="304"/>
            <ac:spMk id="58" creationId="{73788F12-EB10-6A9F-7B8B-5704AE7A39E7}"/>
          </ac:spMkLst>
        </pc:spChg>
        <pc:spChg chg="mod">
          <ac:chgData name="Jan K" userId="d066db4a5de46abf" providerId="LiveId" clId="{FE28016A-3AE1-4875-8DCD-FB83607A36BC}" dt="2024-10-27T20:51:30.500" v="1919"/>
          <ac:spMkLst>
            <pc:docMk/>
            <pc:sldMk cId="3214993696" sldId="304"/>
            <ac:spMk id="60" creationId="{0F57F878-9741-071B-11C7-60E12A4F08D2}"/>
          </ac:spMkLst>
        </pc:spChg>
        <pc:spChg chg="mod">
          <ac:chgData name="Jan K" userId="d066db4a5de46abf" providerId="LiveId" clId="{FE28016A-3AE1-4875-8DCD-FB83607A36BC}" dt="2024-10-27T20:51:30.500" v="1919"/>
          <ac:spMkLst>
            <pc:docMk/>
            <pc:sldMk cId="3214993696" sldId="304"/>
            <ac:spMk id="61" creationId="{7EC00F9A-FDDF-24B1-3EED-5C92A3D8C531}"/>
          </ac:spMkLst>
        </pc:spChg>
        <pc:spChg chg="del mod">
          <ac:chgData name="Jan K" userId="d066db4a5de46abf" providerId="LiveId" clId="{FE28016A-3AE1-4875-8DCD-FB83607A36BC}" dt="2024-10-27T20:51:54.428" v="1922" actId="478"/>
          <ac:spMkLst>
            <pc:docMk/>
            <pc:sldMk cId="3214993696" sldId="304"/>
            <ac:spMk id="62" creationId="{F7144449-9801-5E50-EFFA-FB29F49E5449}"/>
          </ac:spMkLst>
        </pc:spChg>
        <pc:spChg chg="del mod">
          <ac:chgData name="Jan K" userId="d066db4a5de46abf" providerId="LiveId" clId="{FE28016A-3AE1-4875-8DCD-FB83607A36BC}" dt="2024-10-27T20:51:44.288" v="1921" actId="478"/>
          <ac:spMkLst>
            <pc:docMk/>
            <pc:sldMk cId="3214993696" sldId="304"/>
            <ac:spMk id="63" creationId="{0B74A46C-8A3A-D93A-A1AE-7F010256D936}"/>
          </ac:spMkLst>
        </pc:spChg>
        <pc:spChg chg="mod">
          <ac:chgData name="Jan K" userId="d066db4a5de46abf" providerId="LiveId" clId="{FE28016A-3AE1-4875-8DCD-FB83607A36BC}" dt="2024-10-27T20:52:34.265" v="1930"/>
          <ac:spMkLst>
            <pc:docMk/>
            <pc:sldMk cId="3214993696" sldId="304"/>
            <ac:spMk id="65" creationId="{F1A54C89-06C3-461E-4579-924232576F2A}"/>
          </ac:spMkLst>
        </pc:spChg>
        <pc:spChg chg="mod">
          <ac:chgData name="Jan K" userId="d066db4a5de46abf" providerId="LiveId" clId="{FE28016A-3AE1-4875-8DCD-FB83607A36BC}" dt="2024-10-27T20:52:34.265" v="1930"/>
          <ac:spMkLst>
            <pc:docMk/>
            <pc:sldMk cId="3214993696" sldId="304"/>
            <ac:spMk id="66" creationId="{0AE78D90-C208-2304-E748-0DB23C688F50}"/>
          </ac:spMkLst>
        </pc:spChg>
        <pc:spChg chg="mod">
          <ac:chgData name="Jan K" userId="d066db4a5de46abf" providerId="LiveId" clId="{FE28016A-3AE1-4875-8DCD-FB83607A36BC}" dt="2024-10-27T20:52:34.265" v="1930"/>
          <ac:spMkLst>
            <pc:docMk/>
            <pc:sldMk cId="3214993696" sldId="304"/>
            <ac:spMk id="67" creationId="{3D1D3696-22CE-B544-A174-F3D5C6F5C7DA}"/>
          </ac:spMkLst>
        </pc:spChg>
        <pc:spChg chg="mod">
          <ac:chgData name="Jan K" userId="d066db4a5de46abf" providerId="LiveId" clId="{FE28016A-3AE1-4875-8DCD-FB83607A36BC}" dt="2024-10-27T20:52:34.265" v="1930"/>
          <ac:spMkLst>
            <pc:docMk/>
            <pc:sldMk cId="3214993696" sldId="304"/>
            <ac:spMk id="68" creationId="{BB5D980C-C004-BA1E-25A1-5B1AACE87C58}"/>
          </ac:spMkLst>
        </pc:spChg>
        <pc:spChg chg="mod">
          <ac:chgData name="Jan K" userId="d066db4a5de46abf" providerId="LiveId" clId="{FE28016A-3AE1-4875-8DCD-FB83607A36BC}" dt="2024-10-27T20:52:34.265" v="1930"/>
          <ac:spMkLst>
            <pc:docMk/>
            <pc:sldMk cId="3214993696" sldId="304"/>
            <ac:spMk id="69" creationId="{F6F126DD-55C1-E0A2-AD86-CDF9A78A1BD0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72" creationId="{C7069994-FC0F-FA56-8C34-39489D75DD9C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73" creationId="{F984667F-3F8F-733F-7F83-9BDC16200764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74" creationId="{EC8A0FD4-33A4-E2AC-F4F7-44D5B9DADEEB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75" creationId="{973FA816-F7BA-33AA-F68D-64867AFF50F2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76" creationId="{D823F858-3070-2D3E-5376-161DDDB6BDBC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77" creationId="{B26962D2-78F8-BDC3-779A-61B5412217FC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78" creationId="{8E53DDB3-78F1-5810-FD78-B0CE2CAEE3CD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79" creationId="{93E05B53-66D2-892D-F1AA-B3FF5DCB92BE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80" creationId="{AD3C6FD2-FC12-F1DC-1FFD-792646AAE0FA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81" creationId="{614FC762-349B-BA84-9633-F155AF7C355F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82" creationId="{25E5EBF3-4856-9288-FB94-A1DE6B82AA3E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83" creationId="{EC254E07-6CF3-2596-745A-D75EE757958F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84" creationId="{1AF9A672-6000-EF35-29BE-412FA43308F2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85" creationId="{EE3CD74A-377A-3C26-BDB0-4F85F97A7538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86" creationId="{0A0DE68C-094A-794E-36FA-B5F303DA8696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87" creationId="{ADCA7926-10C1-87DF-E901-8C7855CB843F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88" creationId="{2E869511-43E8-5B5B-E726-3682EE5C7D13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89" creationId="{E99CED69-DCBB-7632-C6B2-3B190DCCCB5B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90" creationId="{27282925-7C1D-4F11-3E4D-637B6DDB605A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91" creationId="{06EF9E77-00B8-A32A-06AC-BD4306CB6694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92" creationId="{A9CD7860-2F45-2E13-7CC2-BE9FE78E1DA3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93" creationId="{7261F997-7209-BCDE-DD1A-70C5ED4B51F7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94" creationId="{AE34321F-4C06-2009-BEA1-2332B020F5BC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95" creationId="{E5DA1451-9AED-066B-5E11-0019B21122CD}"/>
          </ac:spMkLst>
        </pc:spChg>
        <pc:spChg chg="mod">
          <ac:chgData name="Jan K" userId="d066db4a5de46abf" providerId="LiveId" clId="{FE28016A-3AE1-4875-8DCD-FB83607A36BC}" dt="2024-10-27T20:55:59.990" v="2062"/>
          <ac:spMkLst>
            <pc:docMk/>
            <pc:sldMk cId="3214993696" sldId="304"/>
            <ac:spMk id="96" creationId="{6A34196F-A43B-F63F-3BCC-225121C2005C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99" creationId="{4892B05C-3F98-6F15-01B4-945E66169714}"/>
          </ac:spMkLst>
        </pc:spChg>
        <pc:spChg chg="mod">
          <ac:chgData name="Jan K" userId="d066db4a5de46abf" providerId="LiveId" clId="{FE28016A-3AE1-4875-8DCD-FB83607A36BC}" dt="2024-10-27T21:11:28.475" v="2269" actId="688"/>
          <ac:spMkLst>
            <pc:docMk/>
            <pc:sldMk cId="3214993696" sldId="304"/>
            <ac:spMk id="100" creationId="{1762B3E0-97ED-90AD-A4E6-C4A43897D3CA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02" creationId="{9FC460D2-AF0A-5F23-5F0A-8B28158F44DB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03" creationId="{82E59D53-EBB2-876C-0841-646147314E88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04" creationId="{59FD532A-2152-3792-FD35-572F23887F32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05" creationId="{75E7383E-5F97-2F70-F593-B44B4F2EFA70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06" creationId="{005310CA-9B96-BE63-5A5C-BC46EE25BB8E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07" creationId="{05E2B99A-7521-F287-209D-68BA25268F67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08" creationId="{5751DC03-5C44-9B69-C9C1-AE905134015A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09" creationId="{C7A68171-172C-39D0-926E-EE8ABDFB2555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10" creationId="{426F0F8C-0CAD-E951-0FD5-03C7A03BA5FE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11" creationId="{46BCDB54-6F14-C211-09B8-C66FC728D4A2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12" creationId="{7C8407EC-B862-E1C2-53C3-9ECC8378E4D2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13" creationId="{15C76091-62C7-6EE5-D48E-9C34706F9696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14" creationId="{60CA4367-B5A0-AC89-1849-7843D1494650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15" creationId="{ED3293B3-E6C8-290A-C7BE-61A9ED460E1A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16" creationId="{B8EEC0BE-A25E-6F65-3075-C370B49554F8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17" creationId="{04AA9467-A6A4-C21B-A135-1CF3054F2F4E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18" creationId="{0647D90B-DBC8-266E-AFEA-55D44D078FB1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19" creationId="{B4018C67-BC23-A8C8-B5B4-E4D38ED6F9DE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20" creationId="{5C9B46A7-D3E4-8722-C6FC-0C4E5FBAFBA6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21" creationId="{C98703A2-2689-041D-6C85-4C654356D97C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22" creationId="{6721737F-FF7E-6B23-9CB2-1E34FC71FACF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23" creationId="{0A8D9BE0-2BD3-AD04-2378-FBFA1D305D39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24" creationId="{C23372BB-0296-376F-0FAC-9CE7757F0C05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25" creationId="{B79FA299-8D49-B520-4354-924F1969DAFF}"/>
          </ac:spMkLst>
        </pc:spChg>
        <pc:spChg chg="mod">
          <ac:chgData name="Jan K" userId="d066db4a5de46abf" providerId="LiveId" clId="{FE28016A-3AE1-4875-8DCD-FB83607A36BC}" dt="2024-10-27T20:58:19.826" v="2085"/>
          <ac:spMkLst>
            <pc:docMk/>
            <pc:sldMk cId="3214993696" sldId="304"/>
            <ac:spMk id="126" creationId="{0B885892-E28D-13A0-5520-E94795E6A968}"/>
          </ac:spMkLst>
        </pc:spChg>
        <pc:spChg chg="mod">
          <ac:chgData name="Jan K" userId="d066db4a5de46abf" providerId="LiveId" clId="{FE28016A-3AE1-4875-8DCD-FB83607A36BC}" dt="2024-10-27T20:58:53.195" v="2089"/>
          <ac:spMkLst>
            <pc:docMk/>
            <pc:sldMk cId="3214993696" sldId="304"/>
            <ac:spMk id="128" creationId="{80D52D5B-6EEE-4603-62A2-C826DE63D27E}"/>
          </ac:spMkLst>
        </pc:spChg>
        <pc:spChg chg="mod">
          <ac:chgData name="Jan K" userId="d066db4a5de46abf" providerId="LiveId" clId="{FE28016A-3AE1-4875-8DCD-FB83607A36BC}" dt="2024-10-27T20:58:53.195" v="2089"/>
          <ac:spMkLst>
            <pc:docMk/>
            <pc:sldMk cId="3214993696" sldId="304"/>
            <ac:spMk id="129" creationId="{37C3992C-B00E-A1AB-ED58-5503527920D2}"/>
          </ac:spMkLst>
        </pc:spChg>
        <pc:spChg chg="mod">
          <ac:chgData name="Jan K" userId="d066db4a5de46abf" providerId="LiveId" clId="{FE28016A-3AE1-4875-8DCD-FB83607A36BC}" dt="2024-10-27T20:58:53.195" v="2089"/>
          <ac:spMkLst>
            <pc:docMk/>
            <pc:sldMk cId="3214993696" sldId="304"/>
            <ac:spMk id="130" creationId="{FA9BEA09-8EE5-78BD-EE04-C06DBCB2CDED}"/>
          </ac:spMkLst>
        </pc:spChg>
        <pc:spChg chg="mod">
          <ac:chgData name="Jan K" userId="d066db4a5de46abf" providerId="LiveId" clId="{FE28016A-3AE1-4875-8DCD-FB83607A36BC}" dt="2024-10-27T20:58:53.195" v="2089"/>
          <ac:spMkLst>
            <pc:docMk/>
            <pc:sldMk cId="3214993696" sldId="304"/>
            <ac:spMk id="131" creationId="{61C5593A-A94E-F4A2-D37F-3A0114058BC6}"/>
          </ac:spMkLst>
        </pc:spChg>
        <pc:spChg chg="mod">
          <ac:chgData name="Jan K" userId="d066db4a5de46abf" providerId="LiveId" clId="{FE28016A-3AE1-4875-8DCD-FB83607A36BC}" dt="2024-10-27T20:58:53.195" v="2089"/>
          <ac:spMkLst>
            <pc:docMk/>
            <pc:sldMk cId="3214993696" sldId="304"/>
            <ac:spMk id="132" creationId="{2604B49C-0A08-7094-EC50-7D58578EB660}"/>
          </ac:spMkLst>
        </pc:spChg>
        <pc:spChg chg="mod">
          <ac:chgData name="Jan K" userId="d066db4a5de46abf" providerId="LiveId" clId="{FE28016A-3AE1-4875-8DCD-FB83607A36BC}" dt="2024-10-27T20:59:00.575" v="2091"/>
          <ac:spMkLst>
            <pc:docMk/>
            <pc:sldMk cId="3214993696" sldId="304"/>
            <ac:spMk id="134" creationId="{286A5F5F-9415-30AA-0B4B-B387D1FDCB7A}"/>
          </ac:spMkLst>
        </pc:spChg>
        <pc:spChg chg="mod">
          <ac:chgData name="Jan K" userId="d066db4a5de46abf" providerId="LiveId" clId="{FE28016A-3AE1-4875-8DCD-FB83607A36BC}" dt="2024-10-27T20:59:00.575" v="2091"/>
          <ac:spMkLst>
            <pc:docMk/>
            <pc:sldMk cId="3214993696" sldId="304"/>
            <ac:spMk id="135" creationId="{95CA52F1-9B81-62AC-A339-4D0C7042EEB4}"/>
          </ac:spMkLst>
        </pc:spChg>
        <pc:spChg chg="add del mod">
          <ac:chgData name="Jan K" userId="d066db4a5de46abf" providerId="LiveId" clId="{FE28016A-3AE1-4875-8DCD-FB83607A36BC}" dt="2024-10-27T21:00:07.937" v="2107" actId="478"/>
          <ac:spMkLst>
            <pc:docMk/>
            <pc:sldMk cId="3214993696" sldId="304"/>
            <ac:spMk id="137" creationId="{5E029421-B1C4-285D-9C5A-940DE1088853}"/>
          </ac:spMkLst>
        </pc:spChg>
        <pc:spChg chg="add del mod">
          <ac:chgData name="Jan K" userId="d066db4a5de46abf" providerId="LiveId" clId="{FE28016A-3AE1-4875-8DCD-FB83607A36BC}" dt="2024-10-27T21:00:00.595" v="2106" actId="478"/>
          <ac:spMkLst>
            <pc:docMk/>
            <pc:sldMk cId="3214993696" sldId="304"/>
            <ac:spMk id="138" creationId="{E6DF495D-BE7F-DD16-0AB0-4B44DD4AC924}"/>
          </ac:spMkLst>
        </pc:spChg>
        <pc:spChg chg="del mod topLvl">
          <ac:chgData name="Jan K" userId="d066db4a5de46abf" providerId="LiveId" clId="{FE28016A-3AE1-4875-8DCD-FB83607A36BC}" dt="2024-10-27T21:00:11.750" v="2108" actId="21"/>
          <ac:spMkLst>
            <pc:docMk/>
            <pc:sldMk cId="3214993696" sldId="304"/>
            <ac:spMk id="139" creationId="{9D3B9013-0F91-B08F-32A1-FE93B1072756}"/>
          </ac:spMkLst>
        </pc:spChg>
        <pc:spChg chg="del mod topLvl">
          <ac:chgData name="Jan K" userId="d066db4a5de46abf" providerId="LiveId" clId="{FE28016A-3AE1-4875-8DCD-FB83607A36BC}" dt="2024-10-27T21:09:36.993" v="2231" actId="478"/>
          <ac:spMkLst>
            <pc:docMk/>
            <pc:sldMk cId="3214993696" sldId="304"/>
            <ac:spMk id="140" creationId="{6945FAF1-A910-8745-8ABF-A088C645D992}"/>
          </ac:spMkLst>
        </pc:spChg>
        <pc:spChg chg="add del mod">
          <ac:chgData name="Jan K" userId="d066db4a5de46abf" providerId="LiveId" clId="{FE28016A-3AE1-4875-8DCD-FB83607A36BC}" dt="2024-10-27T21:25:11.554" v="2482" actId="478"/>
          <ac:spMkLst>
            <pc:docMk/>
            <pc:sldMk cId="3214993696" sldId="304"/>
            <ac:spMk id="141" creationId="{9D3B9013-0F91-B08F-32A1-FE93B1072756}"/>
          </ac:spMkLst>
        </pc:spChg>
        <pc:spChg chg="mod">
          <ac:chgData name="Jan K" userId="d066db4a5de46abf" providerId="LiveId" clId="{FE28016A-3AE1-4875-8DCD-FB83607A36BC}" dt="2024-10-27T21:00:19.170" v="2111"/>
          <ac:spMkLst>
            <pc:docMk/>
            <pc:sldMk cId="3214993696" sldId="304"/>
            <ac:spMk id="143" creationId="{21E03304-8E36-1F6B-3D70-8DDED019FAF1}"/>
          </ac:spMkLst>
        </pc:spChg>
        <pc:spChg chg="mod">
          <ac:chgData name="Jan K" userId="d066db4a5de46abf" providerId="LiveId" clId="{FE28016A-3AE1-4875-8DCD-FB83607A36BC}" dt="2024-10-27T21:00:19.170" v="2111"/>
          <ac:spMkLst>
            <pc:docMk/>
            <pc:sldMk cId="3214993696" sldId="304"/>
            <ac:spMk id="144" creationId="{5F962DE7-E110-E451-AD63-10D44E2D6E3F}"/>
          </ac:spMkLst>
        </pc:spChg>
        <pc:spChg chg="mod">
          <ac:chgData name="Jan K" userId="d066db4a5de46abf" providerId="LiveId" clId="{FE28016A-3AE1-4875-8DCD-FB83607A36BC}" dt="2024-10-27T21:00:19.170" v="2111"/>
          <ac:spMkLst>
            <pc:docMk/>
            <pc:sldMk cId="3214993696" sldId="304"/>
            <ac:spMk id="145" creationId="{5CC6D866-BE20-C8D1-9FA4-6FDE0CC003CA}"/>
          </ac:spMkLst>
        </pc:spChg>
        <pc:spChg chg="mod">
          <ac:chgData name="Jan K" userId="d066db4a5de46abf" providerId="LiveId" clId="{FE28016A-3AE1-4875-8DCD-FB83607A36BC}" dt="2024-10-27T21:00:19.170" v="2111"/>
          <ac:spMkLst>
            <pc:docMk/>
            <pc:sldMk cId="3214993696" sldId="304"/>
            <ac:spMk id="146" creationId="{53E4F4B6-7F3D-7550-6692-17B615A858E3}"/>
          </ac:spMkLst>
        </pc:spChg>
        <pc:spChg chg="mod">
          <ac:chgData name="Jan K" userId="d066db4a5de46abf" providerId="LiveId" clId="{FE28016A-3AE1-4875-8DCD-FB83607A36BC}" dt="2024-10-27T21:00:19.170" v="2111"/>
          <ac:spMkLst>
            <pc:docMk/>
            <pc:sldMk cId="3214993696" sldId="304"/>
            <ac:spMk id="147" creationId="{9B7AE9FF-632E-79ED-5FCD-6040D52D9582}"/>
          </ac:spMkLst>
        </pc:spChg>
        <pc:spChg chg="mod">
          <ac:chgData name="Jan K" userId="d066db4a5de46abf" providerId="LiveId" clId="{FE28016A-3AE1-4875-8DCD-FB83607A36BC}" dt="2024-10-27T21:01:53.336" v="2194"/>
          <ac:spMkLst>
            <pc:docMk/>
            <pc:sldMk cId="3214993696" sldId="304"/>
            <ac:spMk id="149" creationId="{CBB14DFE-1B57-DCE5-513A-85D776D84205}"/>
          </ac:spMkLst>
        </pc:spChg>
        <pc:spChg chg="mod">
          <ac:chgData name="Jan K" userId="d066db4a5de46abf" providerId="LiveId" clId="{FE28016A-3AE1-4875-8DCD-FB83607A36BC}" dt="2024-10-27T21:01:53.336" v="2194"/>
          <ac:spMkLst>
            <pc:docMk/>
            <pc:sldMk cId="3214993696" sldId="304"/>
            <ac:spMk id="150" creationId="{0E207E97-1727-2344-662E-446F2ED18CE8}"/>
          </ac:spMkLst>
        </pc:spChg>
        <pc:spChg chg="del mod">
          <ac:chgData name="Jan K" userId="d066db4a5de46abf" providerId="LiveId" clId="{FE28016A-3AE1-4875-8DCD-FB83607A36BC}" dt="2024-10-27T21:11:39.341" v="2272" actId="478"/>
          <ac:spMkLst>
            <pc:docMk/>
            <pc:sldMk cId="3214993696" sldId="304"/>
            <ac:spMk id="151" creationId="{60FDB21F-781E-2DA1-AD70-CF1F403E7880}"/>
          </ac:spMkLst>
        </pc:spChg>
        <pc:spChg chg="del mod">
          <ac:chgData name="Jan K" userId="d066db4a5de46abf" providerId="LiveId" clId="{FE28016A-3AE1-4875-8DCD-FB83607A36BC}" dt="2024-10-27T21:11:37.322" v="2271" actId="478"/>
          <ac:spMkLst>
            <pc:docMk/>
            <pc:sldMk cId="3214993696" sldId="304"/>
            <ac:spMk id="152" creationId="{5943D90B-D123-BB39-8C93-A1F73E924469}"/>
          </ac:spMkLst>
        </pc:spChg>
        <pc:spChg chg="del mod">
          <ac:chgData name="Jan K" userId="d066db4a5de46abf" providerId="LiveId" clId="{FE28016A-3AE1-4875-8DCD-FB83607A36BC}" dt="2024-10-27T21:11:35.572" v="2270" actId="478"/>
          <ac:spMkLst>
            <pc:docMk/>
            <pc:sldMk cId="3214993696" sldId="304"/>
            <ac:spMk id="153" creationId="{AC72861C-F0D2-AA86-34C0-C7DBF30A6297}"/>
          </ac:spMkLst>
        </pc:spChg>
        <pc:spChg chg="mod">
          <ac:chgData name="Jan K" userId="d066db4a5de46abf" providerId="LiveId" clId="{FE28016A-3AE1-4875-8DCD-FB83607A36BC}" dt="2024-10-27T21:02:53.354" v="2210"/>
          <ac:spMkLst>
            <pc:docMk/>
            <pc:sldMk cId="3214993696" sldId="304"/>
            <ac:spMk id="155" creationId="{ABFF3EE9-5110-EF4F-96CD-9605F10F420B}"/>
          </ac:spMkLst>
        </pc:spChg>
        <pc:spChg chg="mod">
          <ac:chgData name="Jan K" userId="d066db4a5de46abf" providerId="LiveId" clId="{FE28016A-3AE1-4875-8DCD-FB83607A36BC}" dt="2024-10-27T21:02:53.354" v="2210"/>
          <ac:spMkLst>
            <pc:docMk/>
            <pc:sldMk cId="3214993696" sldId="304"/>
            <ac:spMk id="156" creationId="{A4C02F6B-BBD7-D390-6884-9FA58FEDC18A}"/>
          </ac:spMkLst>
        </pc:spChg>
        <pc:spChg chg="mod">
          <ac:chgData name="Jan K" userId="d066db4a5de46abf" providerId="LiveId" clId="{FE28016A-3AE1-4875-8DCD-FB83607A36BC}" dt="2024-10-27T21:02:53.354" v="2210"/>
          <ac:spMkLst>
            <pc:docMk/>
            <pc:sldMk cId="3214993696" sldId="304"/>
            <ac:spMk id="157" creationId="{4BB9B53B-EC04-2422-76E3-9BB3FB9FF89F}"/>
          </ac:spMkLst>
        </pc:spChg>
        <pc:spChg chg="mod">
          <ac:chgData name="Jan K" userId="d066db4a5de46abf" providerId="LiveId" clId="{FE28016A-3AE1-4875-8DCD-FB83607A36BC}" dt="2024-10-27T21:02:53.354" v="2210"/>
          <ac:spMkLst>
            <pc:docMk/>
            <pc:sldMk cId="3214993696" sldId="304"/>
            <ac:spMk id="158" creationId="{9FA1849D-2D2E-A7C2-A41C-01AA5386EEAD}"/>
          </ac:spMkLst>
        </pc:spChg>
        <pc:spChg chg="mod">
          <ac:chgData name="Jan K" userId="d066db4a5de46abf" providerId="LiveId" clId="{FE28016A-3AE1-4875-8DCD-FB83607A36BC}" dt="2024-10-27T21:02:53.354" v="2210"/>
          <ac:spMkLst>
            <pc:docMk/>
            <pc:sldMk cId="3214993696" sldId="304"/>
            <ac:spMk id="159" creationId="{79450ED1-C37B-9489-9E1B-D4F1E1460518}"/>
          </ac:spMkLst>
        </pc:spChg>
        <pc:spChg chg="mod">
          <ac:chgData name="Jan K" userId="d066db4a5de46abf" providerId="LiveId" clId="{FE28016A-3AE1-4875-8DCD-FB83607A36BC}" dt="2024-10-27T21:03:08.175" v="2212"/>
          <ac:spMkLst>
            <pc:docMk/>
            <pc:sldMk cId="3214993696" sldId="304"/>
            <ac:spMk id="161" creationId="{D1A36659-7A75-BA2F-EDAB-D7DBF656FFE7}"/>
          </ac:spMkLst>
        </pc:spChg>
        <pc:spChg chg="mod">
          <ac:chgData name="Jan K" userId="d066db4a5de46abf" providerId="LiveId" clId="{FE28016A-3AE1-4875-8DCD-FB83607A36BC}" dt="2024-10-27T21:03:08.175" v="2212"/>
          <ac:spMkLst>
            <pc:docMk/>
            <pc:sldMk cId="3214993696" sldId="304"/>
            <ac:spMk id="162" creationId="{4F08F4A8-FF71-2206-71E4-09CF2C8ABF92}"/>
          </ac:spMkLst>
        </pc:spChg>
        <pc:spChg chg="mod">
          <ac:chgData name="Jan K" userId="d066db4a5de46abf" providerId="LiveId" clId="{FE28016A-3AE1-4875-8DCD-FB83607A36BC}" dt="2024-10-27T21:03:08.175" v="2212"/>
          <ac:spMkLst>
            <pc:docMk/>
            <pc:sldMk cId="3214993696" sldId="304"/>
            <ac:spMk id="163" creationId="{9D168F23-A6AB-DF5B-F475-E3F04231E09D}"/>
          </ac:spMkLst>
        </pc:spChg>
        <pc:spChg chg="mod">
          <ac:chgData name="Jan K" userId="d066db4a5de46abf" providerId="LiveId" clId="{FE28016A-3AE1-4875-8DCD-FB83607A36BC}" dt="2024-10-27T21:03:08.175" v="2212"/>
          <ac:spMkLst>
            <pc:docMk/>
            <pc:sldMk cId="3214993696" sldId="304"/>
            <ac:spMk id="164" creationId="{0B3F9556-787B-9DF4-8B30-AF74C0B9C90C}"/>
          </ac:spMkLst>
        </pc:spChg>
        <pc:spChg chg="del mod">
          <ac:chgData name="Jan K" userId="d066db4a5de46abf" providerId="LiveId" clId="{FE28016A-3AE1-4875-8DCD-FB83607A36BC}" dt="2024-10-27T21:09:54.771" v="2235" actId="478"/>
          <ac:spMkLst>
            <pc:docMk/>
            <pc:sldMk cId="3214993696" sldId="304"/>
            <ac:spMk id="166" creationId="{0960D2F2-952C-7F24-878B-A43F64282E4F}"/>
          </ac:spMkLst>
        </pc:spChg>
        <pc:spChg chg="mod">
          <ac:chgData name="Jan K" userId="d066db4a5de46abf" providerId="LiveId" clId="{FE28016A-3AE1-4875-8DCD-FB83607A36BC}" dt="2024-10-27T21:09:22.530" v="2226"/>
          <ac:spMkLst>
            <pc:docMk/>
            <pc:sldMk cId="3214993696" sldId="304"/>
            <ac:spMk id="167" creationId="{FB1851D1-A8F7-A3AA-5718-8880EC1DE68A}"/>
          </ac:spMkLst>
        </pc:spChg>
        <pc:spChg chg="mod">
          <ac:chgData name="Jan K" userId="d066db4a5de46abf" providerId="LiveId" clId="{FE28016A-3AE1-4875-8DCD-FB83607A36BC}" dt="2024-10-27T21:09:22.530" v="2226"/>
          <ac:spMkLst>
            <pc:docMk/>
            <pc:sldMk cId="3214993696" sldId="304"/>
            <ac:spMk id="168" creationId="{CCF32B4F-F793-40FD-344F-8A89FA305510}"/>
          </ac:spMkLst>
        </pc:spChg>
        <pc:spChg chg="mod">
          <ac:chgData name="Jan K" userId="d066db4a5de46abf" providerId="LiveId" clId="{FE28016A-3AE1-4875-8DCD-FB83607A36BC}" dt="2024-10-27T21:09:22.530" v="2226"/>
          <ac:spMkLst>
            <pc:docMk/>
            <pc:sldMk cId="3214993696" sldId="304"/>
            <ac:spMk id="169" creationId="{6A0228C4-AC28-765F-3642-B79A5E8B3F1E}"/>
          </ac:spMkLst>
        </pc:spChg>
        <pc:spChg chg="del mod">
          <ac:chgData name="Jan K" userId="d066db4a5de46abf" providerId="LiveId" clId="{FE28016A-3AE1-4875-8DCD-FB83607A36BC}" dt="2024-10-27T21:10:09.940" v="2239" actId="478"/>
          <ac:spMkLst>
            <pc:docMk/>
            <pc:sldMk cId="3214993696" sldId="304"/>
            <ac:spMk id="171" creationId="{80EB7FB7-BB14-6075-0907-B12B946F3DB3}"/>
          </ac:spMkLst>
        </pc:spChg>
        <pc:spChg chg="mod">
          <ac:chgData name="Jan K" userId="d066db4a5de46abf" providerId="LiveId" clId="{FE28016A-3AE1-4875-8DCD-FB83607A36BC}" dt="2024-10-27T21:10:01.240" v="2236"/>
          <ac:spMkLst>
            <pc:docMk/>
            <pc:sldMk cId="3214993696" sldId="304"/>
            <ac:spMk id="172" creationId="{AF6E8C0F-E5DA-889F-0AFB-39D522DD8CE3}"/>
          </ac:spMkLst>
        </pc:spChg>
        <pc:spChg chg="mod">
          <ac:chgData name="Jan K" userId="d066db4a5de46abf" providerId="LiveId" clId="{FE28016A-3AE1-4875-8DCD-FB83607A36BC}" dt="2024-10-27T21:10:01.240" v="2236"/>
          <ac:spMkLst>
            <pc:docMk/>
            <pc:sldMk cId="3214993696" sldId="304"/>
            <ac:spMk id="173" creationId="{503D6465-0B1D-AAA6-D1C7-65E09DB33257}"/>
          </ac:spMkLst>
        </pc:spChg>
        <pc:spChg chg="mod">
          <ac:chgData name="Jan K" userId="d066db4a5de46abf" providerId="LiveId" clId="{FE28016A-3AE1-4875-8DCD-FB83607A36BC}" dt="2024-10-27T21:10:01.240" v="2236"/>
          <ac:spMkLst>
            <pc:docMk/>
            <pc:sldMk cId="3214993696" sldId="304"/>
            <ac:spMk id="174" creationId="{D0BCECDB-800F-CD65-5B61-57A8DE78C041}"/>
          </ac:spMkLst>
        </pc:spChg>
        <pc:spChg chg="mod">
          <ac:chgData name="Jan K" userId="d066db4a5de46abf" providerId="LiveId" clId="{FE28016A-3AE1-4875-8DCD-FB83607A36BC}" dt="2024-10-27T21:11:54.499" v="2275"/>
          <ac:spMkLst>
            <pc:docMk/>
            <pc:sldMk cId="3214993696" sldId="304"/>
            <ac:spMk id="176" creationId="{654B8DC8-7991-BA38-F919-1B8BB04F67CD}"/>
          </ac:spMkLst>
        </pc:spChg>
        <pc:spChg chg="mod">
          <ac:chgData name="Jan K" userId="d066db4a5de46abf" providerId="LiveId" clId="{FE28016A-3AE1-4875-8DCD-FB83607A36BC}" dt="2024-10-27T21:11:54.499" v="2275"/>
          <ac:spMkLst>
            <pc:docMk/>
            <pc:sldMk cId="3214993696" sldId="304"/>
            <ac:spMk id="177" creationId="{4AFB238C-D9E2-5ADD-33E6-3BA1303EF560}"/>
          </ac:spMkLst>
        </pc:spChg>
        <pc:spChg chg="del mod">
          <ac:chgData name="Jan K" userId="d066db4a5de46abf" providerId="LiveId" clId="{FE28016A-3AE1-4875-8DCD-FB83607A36BC}" dt="2024-10-27T21:12:13.882" v="2279" actId="478"/>
          <ac:spMkLst>
            <pc:docMk/>
            <pc:sldMk cId="3214993696" sldId="304"/>
            <ac:spMk id="178" creationId="{51AEF1ED-11A9-5ADE-FA0D-8A364D74D9B1}"/>
          </ac:spMkLst>
        </pc:spChg>
        <pc:spChg chg="del mod">
          <ac:chgData name="Jan K" userId="d066db4a5de46abf" providerId="LiveId" clId="{FE28016A-3AE1-4875-8DCD-FB83607A36BC}" dt="2024-10-27T21:12:05.655" v="2278" actId="478"/>
          <ac:spMkLst>
            <pc:docMk/>
            <pc:sldMk cId="3214993696" sldId="304"/>
            <ac:spMk id="179" creationId="{BEF82AE4-B5F6-22CD-B085-8A6D35494AE8}"/>
          </ac:spMkLst>
        </pc:spChg>
        <pc:spChg chg="mod">
          <ac:chgData name="Jan K" userId="d066db4a5de46abf" providerId="LiveId" clId="{FE28016A-3AE1-4875-8DCD-FB83607A36BC}" dt="2024-10-27T21:13:24.611" v="2291"/>
          <ac:spMkLst>
            <pc:docMk/>
            <pc:sldMk cId="3214993696" sldId="304"/>
            <ac:spMk id="181" creationId="{42D0C715-7E1D-F52A-1925-8351F466B600}"/>
          </ac:spMkLst>
        </pc:spChg>
        <pc:spChg chg="mod">
          <ac:chgData name="Jan K" userId="d066db4a5de46abf" providerId="LiveId" clId="{FE28016A-3AE1-4875-8DCD-FB83607A36BC}" dt="2024-10-27T21:13:24.611" v="2291"/>
          <ac:spMkLst>
            <pc:docMk/>
            <pc:sldMk cId="3214993696" sldId="304"/>
            <ac:spMk id="182" creationId="{D07840AD-0103-F0F4-C146-32CDAFD9131E}"/>
          </ac:spMkLst>
        </pc:spChg>
        <pc:spChg chg="mod">
          <ac:chgData name="Jan K" userId="d066db4a5de46abf" providerId="LiveId" clId="{FE28016A-3AE1-4875-8DCD-FB83607A36BC}" dt="2024-10-27T21:13:24.611" v="2291"/>
          <ac:spMkLst>
            <pc:docMk/>
            <pc:sldMk cId="3214993696" sldId="304"/>
            <ac:spMk id="183" creationId="{347AB51C-0FCF-83F4-1C61-23412A68E3EC}"/>
          </ac:spMkLst>
        </pc:spChg>
        <pc:spChg chg="mod">
          <ac:chgData name="Jan K" userId="d066db4a5de46abf" providerId="LiveId" clId="{FE28016A-3AE1-4875-8DCD-FB83607A36BC}" dt="2024-10-27T21:13:24.611" v="2291"/>
          <ac:spMkLst>
            <pc:docMk/>
            <pc:sldMk cId="3214993696" sldId="304"/>
            <ac:spMk id="184" creationId="{3C9B5ABE-6667-419B-E084-E3823D9CC873}"/>
          </ac:spMkLst>
        </pc:spChg>
        <pc:spChg chg="mod">
          <ac:chgData name="Jan K" userId="d066db4a5de46abf" providerId="LiveId" clId="{FE28016A-3AE1-4875-8DCD-FB83607A36BC}" dt="2024-10-27T21:13:24.611" v="2291"/>
          <ac:spMkLst>
            <pc:docMk/>
            <pc:sldMk cId="3214993696" sldId="304"/>
            <ac:spMk id="185" creationId="{66DB42AF-C02D-39AE-BCA2-2EC363495550}"/>
          </ac:spMkLst>
        </pc:spChg>
        <pc:spChg chg="add mod">
          <ac:chgData name="Jan K" userId="d066db4a5de46abf" providerId="LiveId" clId="{FE28016A-3AE1-4875-8DCD-FB83607A36BC}" dt="2024-10-27T21:13:39.229" v="2295" actId="1076"/>
          <ac:spMkLst>
            <pc:docMk/>
            <pc:sldMk cId="3214993696" sldId="304"/>
            <ac:spMk id="186" creationId="{4DA655F6-62C0-C246-2CB9-DBCABE4A066E}"/>
          </ac:spMkLst>
        </pc:spChg>
        <pc:spChg chg="add mod">
          <ac:chgData name="Jan K" userId="d066db4a5de46abf" providerId="LiveId" clId="{FE28016A-3AE1-4875-8DCD-FB83607A36BC}" dt="2024-10-27T21:32:30.866" v="2654" actId="1076"/>
          <ac:spMkLst>
            <pc:docMk/>
            <pc:sldMk cId="3214993696" sldId="304"/>
            <ac:spMk id="187" creationId="{6DC2CF4A-6973-97EB-5C6C-6F4B2E9E39F8}"/>
          </ac:spMkLst>
        </pc:spChg>
        <pc:spChg chg="add del mod">
          <ac:chgData name="Jan K" userId="d066db4a5de46abf" providerId="LiveId" clId="{FE28016A-3AE1-4875-8DCD-FB83607A36BC}" dt="2024-10-27T21:31:59.468" v="2638" actId="478"/>
          <ac:spMkLst>
            <pc:docMk/>
            <pc:sldMk cId="3214993696" sldId="304"/>
            <ac:spMk id="188" creationId="{1D1F5FE3-E54D-736D-FEFC-D67116CB1DD2}"/>
          </ac:spMkLst>
        </pc:spChg>
        <pc:spChg chg="mod">
          <ac:chgData name="Jan K" userId="d066db4a5de46abf" providerId="LiveId" clId="{FE28016A-3AE1-4875-8DCD-FB83607A36BC}" dt="2024-10-27T21:13:58.614" v="2301"/>
          <ac:spMkLst>
            <pc:docMk/>
            <pc:sldMk cId="3214993696" sldId="304"/>
            <ac:spMk id="190" creationId="{941E4FF4-9C91-020D-5645-B4D5B79401BB}"/>
          </ac:spMkLst>
        </pc:spChg>
        <pc:spChg chg="mod">
          <ac:chgData name="Jan K" userId="d066db4a5de46abf" providerId="LiveId" clId="{FE28016A-3AE1-4875-8DCD-FB83607A36BC}" dt="2024-10-27T21:13:58.614" v="2301"/>
          <ac:spMkLst>
            <pc:docMk/>
            <pc:sldMk cId="3214993696" sldId="304"/>
            <ac:spMk id="191" creationId="{1DCD5D62-DF99-AC3D-AA8D-4057F8445E65}"/>
          </ac:spMkLst>
        </pc:spChg>
        <pc:spChg chg="mod">
          <ac:chgData name="Jan K" userId="d066db4a5de46abf" providerId="LiveId" clId="{FE28016A-3AE1-4875-8DCD-FB83607A36BC}" dt="2024-10-27T21:13:58.614" v="2301"/>
          <ac:spMkLst>
            <pc:docMk/>
            <pc:sldMk cId="3214993696" sldId="304"/>
            <ac:spMk id="192" creationId="{F70C56FE-29F5-6AF6-A136-76FEDE57DB9E}"/>
          </ac:spMkLst>
        </pc:spChg>
        <pc:spChg chg="mod">
          <ac:chgData name="Jan K" userId="d066db4a5de46abf" providerId="LiveId" clId="{FE28016A-3AE1-4875-8DCD-FB83607A36BC}" dt="2024-10-27T21:13:58.614" v="2301"/>
          <ac:spMkLst>
            <pc:docMk/>
            <pc:sldMk cId="3214993696" sldId="304"/>
            <ac:spMk id="193" creationId="{E96DA056-E670-68ED-6733-810F8F0D2D0B}"/>
          </ac:spMkLst>
        </pc:spChg>
        <pc:spChg chg="mod">
          <ac:chgData name="Jan K" userId="d066db4a5de46abf" providerId="LiveId" clId="{FE28016A-3AE1-4875-8DCD-FB83607A36BC}" dt="2024-10-27T21:13:58.614" v="2301"/>
          <ac:spMkLst>
            <pc:docMk/>
            <pc:sldMk cId="3214993696" sldId="304"/>
            <ac:spMk id="194" creationId="{B7A8C256-024D-F7BF-5FFE-7142A7E0A6D0}"/>
          </ac:spMkLst>
        </pc:spChg>
        <pc:spChg chg="mod">
          <ac:chgData name="Jan K" userId="d066db4a5de46abf" providerId="LiveId" clId="{FE28016A-3AE1-4875-8DCD-FB83607A36BC}" dt="2024-10-27T21:14:09.615" v="2305"/>
          <ac:spMkLst>
            <pc:docMk/>
            <pc:sldMk cId="3214993696" sldId="304"/>
            <ac:spMk id="196" creationId="{A1696EEC-08A4-D76B-6A37-066D52D25DBC}"/>
          </ac:spMkLst>
        </pc:spChg>
        <pc:spChg chg="mod">
          <ac:chgData name="Jan K" userId="d066db4a5de46abf" providerId="LiveId" clId="{FE28016A-3AE1-4875-8DCD-FB83607A36BC}" dt="2024-10-27T21:14:09.615" v="2305"/>
          <ac:spMkLst>
            <pc:docMk/>
            <pc:sldMk cId="3214993696" sldId="304"/>
            <ac:spMk id="197" creationId="{5DE9336C-AB15-D12C-A69C-86710F20EBC2}"/>
          </ac:spMkLst>
        </pc:spChg>
        <pc:spChg chg="del mod">
          <ac:chgData name="Jan K" userId="d066db4a5de46abf" providerId="LiveId" clId="{FE28016A-3AE1-4875-8DCD-FB83607A36BC}" dt="2024-10-27T21:14:19.991" v="2309" actId="478"/>
          <ac:spMkLst>
            <pc:docMk/>
            <pc:sldMk cId="3214993696" sldId="304"/>
            <ac:spMk id="198" creationId="{DD5DD90F-69F0-1766-2552-9D66756B60E3}"/>
          </ac:spMkLst>
        </pc:spChg>
        <pc:spChg chg="del mod">
          <ac:chgData name="Jan K" userId="d066db4a5de46abf" providerId="LiveId" clId="{FE28016A-3AE1-4875-8DCD-FB83607A36BC}" dt="2024-10-27T21:14:22.331" v="2310" actId="478"/>
          <ac:spMkLst>
            <pc:docMk/>
            <pc:sldMk cId="3214993696" sldId="304"/>
            <ac:spMk id="199" creationId="{D4B131C7-EE38-EBC0-E61D-31926A3609DB}"/>
          </ac:spMkLst>
        </pc:spChg>
        <pc:spChg chg="add del mod">
          <ac:chgData name="Jan K" userId="d066db4a5de46abf" providerId="LiveId" clId="{FE28016A-3AE1-4875-8DCD-FB83607A36BC}" dt="2024-10-27T21:15:16.561" v="2327" actId="478"/>
          <ac:spMkLst>
            <pc:docMk/>
            <pc:sldMk cId="3214993696" sldId="304"/>
            <ac:spMk id="200" creationId="{4E22897E-6A7A-46D7-B171-F10DF4B69CC4}"/>
          </ac:spMkLst>
        </pc:spChg>
        <pc:spChg chg="mod">
          <ac:chgData name="Jan K" userId="d066db4a5de46abf" providerId="LiveId" clId="{FE28016A-3AE1-4875-8DCD-FB83607A36BC}" dt="2024-10-27T21:14:39.139" v="2314"/>
          <ac:spMkLst>
            <pc:docMk/>
            <pc:sldMk cId="3214993696" sldId="304"/>
            <ac:spMk id="202" creationId="{072ADCE4-1698-B8CC-5C0F-2B6994701EEC}"/>
          </ac:spMkLst>
        </pc:spChg>
        <pc:spChg chg="mod">
          <ac:chgData name="Jan K" userId="d066db4a5de46abf" providerId="LiveId" clId="{FE28016A-3AE1-4875-8DCD-FB83607A36BC}" dt="2024-10-27T21:14:39.139" v="2314"/>
          <ac:spMkLst>
            <pc:docMk/>
            <pc:sldMk cId="3214993696" sldId="304"/>
            <ac:spMk id="203" creationId="{8249C86A-5005-669F-D70A-F81ACDB151D5}"/>
          </ac:spMkLst>
        </pc:spChg>
        <pc:spChg chg="del mod">
          <ac:chgData name="Jan K" userId="d066db4a5de46abf" providerId="LiveId" clId="{FE28016A-3AE1-4875-8DCD-FB83607A36BC}" dt="2024-10-27T21:14:49.733" v="2319" actId="478"/>
          <ac:spMkLst>
            <pc:docMk/>
            <pc:sldMk cId="3214993696" sldId="304"/>
            <ac:spMk id="204" creationId="{2AF6A3E6-A867-0B10-9ECD-6750B19F63B7}"/>
          </ac:spMkLst>
        </pc:spChg>
        <pc:spChg chg="del mod">
          <ac:chgData name="Jan K" userId="d066db4a5de46abf" providerId="LiveId" clId="{FE28016A-3AE1-4875-8DCD-FB83607A36BC}" dt="2024-10-27T21:14:47.669" v="2318" actId="478"/>
          <ac:spMkLst>
            <pc:docMk/>
            <pc:sldMk cId="3214993696" sldId="304"/>
            <ac:spMk id="205" creationId="{F5EA76E8-63C8-CCB5-54EB-0FD0314A24DD}"/>
          </ac:spMkLst>
        </pc:spChg>
        <pc:spChg chg="mod">
          <ac:chgData name="Jan K" userId="d066db4a5de46abf" providerId="LiveId" clId="{FE28016A-3AE1-4875-8DCD-FB83607A36BC}" dt="2024-10-27T21:14:58.727" v="2321"/>
          <ac:spMkLst>
            <pc:docMk/>
            <pc:sldMk cId="3214993696" sldId="304"/>
            <ac:spMk id="207" creationId="{5158B543-1659-40B7-C621-4D6CA0FF262D}"/>
          </ac:spMkLst>
        </pc:spChg>
        <pc:spChg chg="mod">
          <ac:chgData name="Jan K" userId="d066db4a5de46abf" providerId="LiveId" clId="{FE28016A-3AE1-4875-8DCD-FB83607A36BC}" dt="2024-10-27T21:14:58.727" v="2321"/>
          <ac:spMkLst>
            <pc:docMk/>
            <pc:sldMk cId="3214993696" sldId="304"/>
            <ac:spMk id="208" creationId="{7AD09225-4E7D-0E5C-9D99-97EFD230C8F6}"/>
          </ac:spMkLst>
        </pc:spChg>
        <pc:spChg chg="mod">
          <ac:chgData name="Jan K" userId="d066db4a5de46abf" providerId="LiveId" clId="{FE28016A-3AE1-4875-8DCD-FB83607A36BC}" dt="2024-10-27T21:15:18.936" v="2328"/>
          <ac:spMkLst>
            <pc:docMk/>
            <pc:sldMk cId="3214993696" sldId="304"/>
            <ac:spMk id="210" creationId="{F06D7448-0DEA-B194-967F-E22C5A9253D2}"/>
          </ac:spMkLst>
        </pc:spChg>
        <pc:spChg chg="mod">
          <ac:chgData name="Jan K" userId="d066db4a5de46abf" providerId="LiveId" clId="{FE28016A-3AE1-4875-8DCD-FB83607A36BC}" dt="2024-10-27T21:15:18.936" v="2328"/>
          <ac:spMkLst>
            <pc:docMk/>
            <pc:sldMk cId="3214993696" sldId="304"/>
            <ac:spMk id="211" creationId="{DB003225-4643-C25C-654F-75338514B6BA}"/>
          </ac:spMkLst>
        </pc:spChg>
        <pc:spChg chg="mod">
          <ac:chgData name="Jan K" userId="d066db4a5de46abf" providerId="LiveId" clId="{FE28016A-3AE1-4875-8DCD-FB83607A36BC}" dt="2024-10-27T21:15:18.936" v="2328"/>
          <ac:spMkLst>
            <pc:docMk/>
            <pc:sldMk cId="3214993696" sldId="304"/>
            <ac:spMk id="212" creationId="{864D5D4C-3FBE-90D8-2D18-0241810DD635}"/>
          </ac:spMkLst>
        </pc:spChg>
        <pc:spChg chg="mod">
          <ac:chgData name="Jan K" userId="d066db4a5de46abf" providerId="LiveId" clId="{FE28016A-3AE1-4875-8DCD-FB83607A36BC}" dt="2024-10-27T21:15:18.936" v="2328"/>
          <ac:spMkLst>
            <pc:docMk/>
            <pc:sldMk cId="3214993696" sldId="304"/>
            <ac:spMk id="213" creationId="{9ECF5576-D85E-D407-0DC2-2B1136AD2EE9}"/>
          </ac:spMkLst>
        </pc:spChg>
        <pc:spChg chg="mod">
          <ac:chgData name="Jan K" userId="d066db4a5de46abf" providerId="LiveId" clId="{FE28016A-3AE1-4875-8DCD-FB83607A36BC}" dt="2024-10-27T21:15:18.936" v="2328"/>
          <ac:spMkLst>
            <pc:docMk/>
            <pc:sldMk cId="3214993696" sldId="304"/>
            <ac:spMk id="214" creationId="{3F3A85A6-CB4E-30D2-8F1F-283DBC28EF77}"/>
          </ac:spMkLst>
        </pc:spChg>
        <pc:spChg chg="mod">
          <ac:chgData name="Jan K" userId="d066db4a5de46abf" providerId="LiveId" clId="{FE28016A-3AE1-4875-8DCD-FB83607A36BC}" dt="2024-10-27T21:16:09.923" v="2360"/>
          <ac:spMkLst>
            <pc:docMk/>
            <pc:sldMk cId="3214993696" sldId="304"/>
            <ac:spMk id="216" creationId="{5A52FF8F-D7FF-75AB-C58A-DCBAC4840775}"/>
          </ac:spMkLst>
        </pc:spChg>
        <pc:spChg chg="mod">
          <ac:chgData name="Jan K" userId="d066db4a5de46abf" providerId="LiveId" clId="{FE28016A-3AE1-4875-8DCD-FB83607A36BC}" dt="2024-10-27T21:16:09.923" v="2360"/>
          <ac:spMkLst>
            <pc:docMk/>
            <pc:sldMk cId="3214993696" sldId="304"/>
            <ac:spMk id="217" creationId="{B2218BF7-B7B5-1739-80BC-B2FB809A31CC}"/>
          </ac:spMkLst>
        </pc:spChg>
        <pc:spChg chg="mod">
          <ac:chgData name="Jan K" userId="d066db4a5de46abf" providerId="LiveId" clId="{FE28016A-3AE1-4875-8DCD-FB83607A36BC}" dt="2024-10-27T21:16:09.923" v="2360"/>
          <ac:spMkLst>
            <pc:docMk/>
            <pc:sldMk cId="3214993696" sldId="304"/>
            <ac:spMk id="218" creationId="{ADE6F930-716C-9209-E6A5-BAF1BB677D36}"/>
          </ac:spMkLst>
        </pc:spChg>
        <pc:spChg chg="mod">
          <ac:chgData name="Jan K" userId="d066db4a5de46abf" providerId="LiveId" clId="{FE28016A-3AE1-4875-8DCD-FB83607A36BC}" dt="2024-10-27T21:16:09.923" v="2360"/>
          <ac:spMkLst>
            <pc:docMk/>
            <pc:sldMk cId="3214993696" sldId="304"/>
            <ac:spMk id="219" creationId="{3FBF721E-7346-B3F9-F9BA-3C8E8892306E}"/>
          </ac:spMkLst>
        </pc:spChg>
        <pc:spChg chg="mod">
          <ac:chgData name="Jan K" userId="d066db4a5de46abf" providerId="LiveId" clId="{FE28016A-3AE1-4875-8DCD-FB83607A36BC}" dt="2024-10-27T21:16:09.923" v="2360"/>
          <ac:spMkLst>
            <pc:docMk/>
            <pc:sldMk cId="3214993696" sldId="304"/>
            <ac:spMk id="220" creationId="{845A341B-B456-AB3C-E651-AA8EA69071BE}"/>
          </ac:spMkLst>
        </pc:spChg>
        <pc:spChg chg="del mod">
          <ac:chgData name="Jan K" userId="d066db4a5de46abf" providerId="LiveId" clId="{FE28016A-3AE1-4875-8DCD-FB83607A36BC}" dt="2024-10-27T21:17:36.241" v="2376" actId="478"/>
          <ac:spMkLst>
            <pc:docMk/>
            <pc:sldMk cId="3214993696" sldId="304"/>
            <ac:spMk id="222" creationId="{89EB5DE7-2079-2270-548F-CAFAE45B7639}"/>
          </ac:spMkLst>
        </pc:spChg>
        <pc:spChg chg="del mod">
          <ac:chgData name="Jan K" userId="d066db4a5de46abf" providerId="LiveId" clId="{FE28016A-3AE1-4875-8DCD-FB83607A36BC}" dt="2024-10-27T21:17:34.299" v="2375" actId="478"/>
          <ac:spMkLst>
            <pc:docMk/>
            <pc:sldMk cId="3214993696" sldId="304"/>
            <ac:spMk id="223" creationId="{852CB0DF-F4F0-2821-F6EB-C6781C97624D}"/>
          </ac:spMkLst>
        </pc:spChg>
        <pc:spChg chg="del mod topLvl">
          <ac:chgData name="Jan K" userId="d066db4a5de46abf" providerId="LiveId" clId="{FE28016A-3AE1-4875-8DCD-FB83607A36BC}" dt="2024-10-27T21:19:24.861" v="2402" actId="478"/>
          <ac:spMkLst>
            <pc:docMk/>
            <pc:sldMk cId="3214993696" sldId="304"/>
            <ac:spMk id="224" creationId="{8DCAB577-7939-5D9C-5F91-C6D2B376674D}"/>
          </ac:spMkLst>
        </pc:spChg>
        <pc:spChg chg="mod topLvl">
          <ac:chgData name="Jan K" userId="d066db4a5de46abf" providerId="LiveId" clId="{FE28016A-3AE1-4875-8DCD-FB83607A36BC}" dt="2024-10-27T21:21:39.160" v="2440" actId="1076"/>
          <ac:spMkLst>
            <pc:docMk/>
            <pc:sldMk cId="3214993696" sldId="304"/>
            <ac:spMk id="225" creationId="{2F40B889-E77C-5E9B-D391-F925553283BE}"/>
          </ac:spMkLst>
        </pc:spChg>
        <pc:spChg chg="del mod topLvl">
          <ac:chgData name="Jan K" userId="d066db4a5de46abf" providerId="LiveId" clId="{FE28016A-3AE1-4875-8DCD-FB83607A36BC}" dt="2024-10-27T21:19:21.928" v="2401" actId="478"/>
          <ac:spMkLst>
            <pc:docMk/>
            <pc:sldMk cId="3214993696" sldId="304"/>
            <ac:spMk id="227" creationId="{F32E15F5-0975-8DAF-2B96-3E1F2CADA988}"/>
          </ac:spMkLst>
        </pc:spChg>
        <pc:spChg chg="mod topLvl">
          <ac:chgData name="Jan K" userId="d066db4a5de46abf" providerId="LiveId" clId="{FE28016A-3AE1-4875-8DCD-FB83607A36BC}" dt="2024-10-27T21:21:39.160" v="2440" actId="1076"/>
          <ac:spMkLst>
            <pc:docMk/>
            <pc:sldMk cId="3214993696" sldId="304"/>
            <ac:spMk id="228" creationId="{6B223CBC-58CF-15CE-F8AF-49204AB32592}"/>
          </ac:spMkLst>
        </pc:spChg>
        <pc:spChg chg="mod">
          <ac:chgData name="Jan K" userId="d066db4a5de46abf" providerId="LiveId" clId="{FE28016A-3AE1-4875-8DCD-FB83607A36BC}" dt="2024-10-27T21:18:32.808" v="2387"/>
          <ac:spMkLst>
            <pc:docMk/>
            <pc:sldMk cId="3214993696" sldId="304"/>
            <ac:spMk id="230" creationId="{F51767C7-EEEE-8241-80A5-9C6805F6435C}"/>
          </ac:spMkLst>
        </pc:spChg>
        <pc:spChg chg="mod">
          <ac:chgData name="Jan K" userId="d066db4a5de46abf" providerId="LiveId" clId="{FE28016A-3AE1-4875-8DCD-FB83607A36BC}" dt="2024-10-27T21:18:32.808" v="2387"/>
          <ac:spMkLst>
            <pc:docMk/>
            <pc:sldMk cId="3214993696" sldId="304"/>
            <ac:spMk id="231" creationId="{0C91D458-ECFC-DA84-B5BD-64D8AF1A6F80}"/>
          </ac:spMkLst>
        </pc:spChg>
        <pc:spChg chg="mod">
          <ac:chgData name="Jan K" userId="d066db4a5de46abf" providerId="LiveId" clId="{FE28016A-3AE1-4875-8DCD-FB83607A36BC}" dt="2024-10-27T21:18:32.808" v="2387"/>
          <ac:spMkLst>
            <pc:docMk/>
            <pc:sldMk cId="3214993696" sldId="304"/>
            <ac:spMk id="232" creationId="{24C0BF72-B8AF-8612-B85F-6855EDC1F974}"/>
          </ac:spMkLst>
        </pc:spChg>
        <pc:spChg chg="mod">
          <ac:chgData name="Jan K" userId="d066db4a5de46abf" providerId="LiveId" clId="{FE28016A-3AE1-4875-8DCD-FB83607A36BC}" dt="2024-10-27T21:18:32.808" v="2387"/>
          <ac:spMkLst>
            <pc:docMk/>
            <pc:sldMk cId="3214993696" sldId="304"/>
            <ac:spMk id="233" creationId="{CDB0D9F7-39EE-034D-BC73-C905723E8D92}"/>
          </ac:spMkLst>
        </pc:spChg>
        <pc:spChg chg="mod">
          <ac:chgData name="Jan K" userId="d066db4a5de46abf" providerId="LiveId" clId="{FE28016A-3AE1-4875-8DCD-FB83607A36BC}" dt="2024-10-27T21:18:32.808" v="2387"/>
          <ac:spMkLst>
            <pc:docMk/>
            <pc:sldMk cId="3214993696" sldId="304"/>
            <ac:spMk id="234" creationId="{A181CC55-D2D8-A68A-56D1-D5ED957209FB}"/>
          </ac:spMkLst>
        </pc:spChg>
        <pc:spChg chg="mod">
          <ac:chgData name="Jan K" userId="d066db4a5de46abf" providerId="LiveId" clId="{FE28016A-3AE1-4875-8DCD-FB83607A36BC}" dt="2024-10-27T21:18:32.808" v="2387"/>
          <ac:spMkLst>
            <pc:docMk/>
            <pc:sldMk cId="3214993696" sldId="304"/>
            <ac:spMk id="236" creationId="{52B5767F-E3A9-7146-9EB8-00234A77840B}"/>
          </ac:spMkLst>
        </pc:spChg>
        <pc:spChg chg="mod">
          <ac:chgData name="Jan K" userId="d066db4a5de46abf" providerId="LiveId" clId="{FE28016A-3AE1-4875-8DCD-FB83607A36BC}" dt="2024-10-27T21:18:32.808" v="2387"/>
          <ac:spMkLst>
            <pc:docMk/>
            <pc:sldMk cId="3214993696" sldId="304"/>
            <ac:spMk id="237" creationId="{5F6FAC56-9080-62EC-1C12-E3082C3191CC}"/>
          </ac:spMkLst>
        </pc:spChg>
        <pc:spChg chg="mod">
          <ac:chgData name="Jan K" userId="d066db4a5de46abf" providerId="LiveId" clId="{FE28016A-3AE1-4875-8DCD-FB83607A36BC}" dt="2024-10-27T21:18:32.808" v="2387"/>
          <ac:spMkLst>
            <pc:docMk/>
            <pc:sldMk cId="3214993696" sldId="304"/>
            <ac:spMk id="238" creationId="{8EC7E4A6-CECE-54DC-7A3B-0F9D4DC75F74}"/>
          </ac:spMkLst>
        </pc:spChg>
        <pc:spChg chg="mod">
          <ac:chgData name="Jan K" userId="d066db4a5de46abf" providerId="LiveId" clId="{FE28016A-3AE1-4875-8DCD-FB83607A36BC}" dt="2024-10-27T21:18:32.808" v="2387"/>
          <ac:spMkLst>
            <pc:docMk/>
            <pc:sldMk cId="3214993696" sldId="304"/>
            <ac:spMk id="239" creationId="{1CE8B5BF-7266-7718-D7C1-BBC2A95BC802}"/>
          </ac:spMkLst>
        </pc:spChg>
        <pc:spChg chg="mod">
          <ac:chgData name="Jan K" userId="d066db4a5de46abf" providerId="LiveId" clId="{FE28016A-3AE1-4875-8DCD-FB83607A36BC}" dt="2024-10-27T21:18:32.808" v="2387"/>
          <ac:spMkLst>
            <pc:docMk/>
            <pc:sldMk cId="3214993696" sldId="304"/>
            <ac:spMk id="240" creationId="{9D38EB76-2D96-CF67-EABC-C5C2DB3A1C50}"/>
          </ac:spMkLst>
        </pc:spChg>
        <pc:spChg chg="mod">
          <ac:chgData name="Jan K" userId="d066db4a5de46abf" providerId="LiveId" clId="{FE28016A-3AE1-4875-8DCD-FB83607A36BC}" dt="2024-10-27T21:18:43.528" v="2391"/>
          <ac:spMkLst>
            <pc:docMk/>
            <pc:sldMk cId="3214993696" sldId="304"/>
            <ac:spMk id="242" creationId="{B287E98F-AA99-9885-F61F-204FFE73BCB0}"/>
          </ac:spMkLst>
        </pc:spChg>
        <pc:spChg chg="mod">
          <ac:chgData name="Jan K" userId="d066db4a5de46abf" providerId="LiveId" clId="{FE28016A-3AE1-4875-8DCD-FB83607A36BC}" dt="2024-10-27T21:18:43.528" v="2391"/>
          <ac:spMkLst>
            <pc:docMk/>
            <pc:sldMk cId="3214993696" sldId="304"/>
            <ac:spMk id="243" creationId="{656BFC16-F288-739C-CCEF-E094A1F3F178}"/>
          </ac:spMkLst>
        </pc:spChg>
        <pc:spChg chg="mod">
          <ac:chgData name="Jan K" userId="d066db4a5de46abf" providerId="LiveId" clId="{FE28016A-3AE1-4875-8DCD-FB83607A36BC}" dt="2024-10-27T21:18:43.528" v="2391"/>
          <ac:spMkLst>
            <pc:docMk/>
            <pc:sldMk cId="3214993696" sldId="304"/>
            <ac:spMk id="244" creationId="{4CEE8155-257B-9DA6-3CF9-FA6D3F4A477F}"/>
          </ac:spMkLst>
        </pc:spChg>
        <pc:spChg chg="mod">
          <ac:chgData name="Jan K" userId="d066db4a5de46abf" providerId="LiveId" clId="{FE28016A-3AE1-4875-8DCD-FB83607A36BC}" dt="2024-10-27T21:18:43.528" v="2391"/>
          <ac:spMkLst>
            <pc:docMk/>
            <pc:sldMk cId="3214993696" sldId="304"/>
            <ac:spMk id="245" creationId="{4B4CE2BD-638F-7503-11B8-1EB885670F43}"/>
          </ac:spMkLst>
        </pc:spChg>
        <pc:spChg chg="mod">
          <ac:chgData name="Jan K" userId="d066db4a5de46abf" providerId="LiveId" clId="{FE28016A-3AE1-4875-8DCD-FB83607A36BC}" dt="2024-10-27T21:18:43.528" v="2391"/>
          <ac:spMkLst>
            <pc:docMk/>
            <pc:sldMk cId="3214993696" sldId="304"/>
            <ac:spMk id="246" creationId="{03348ED2-EE3F-4632-7398-E2BE1DB83BF3}"/>
          </ac:spMkLst>
        </pc:spChg>
        <pc:spChg chg="add mod">
          <ac:chgData name="Jan K" userId="d066db4a5de46abf" providerId="LiveId" clId="{FE28016A-3AE1-4875-8DCD-FB83607A36BC}" dt="2024-10-27T21:21:39.160" v="2440" actId="1076"/>
          <ac:spMkLst>
            <pc:docMk/>
            <pc:sldMk cId="3214993696" sldId="304"/>
            <ac:spMk id="247" creationId="{3455D717-4C1B-702A-CA84-F7F85EB877A5}"/>
          </ac:spMkLst>
        </pc:spChg>
        <pc:spChg chg="add mod">
          <ac:chgData name="Jan K" userId="d066db4a5de46abf" providerId="LiveId" clId="{FE28016A-3AE1-4875-8DCD-FB83607A36BC}" dt="2024-10-27T21:21:39.160" v="2440" actId="1076"/>
          <ac:spMkLst>
            <pc:docMk/>
            <pc:sldMk cId="3214993696" sldId="304"/>
            <ac:spMk id="248" creationId="{819F891B-6F0F-DA2E-5022-70971197F56A}"/>
          </ac:spMkLst>
        </pc:spChg>
        <pc:spChg chg="mod">
          <ac:chgData name="Jan K" userId="d066db4a5de46abf" providerId="LiveId" clId="{FE28016A-3AE1-4875-8DCD-FB83607A36BC}" dt="2024-10-27T21:19:34.520" v="2405"/>
          <ac:spMkLst>
            <pc:docMk/>
            <pc:sldMk cId="3214993696" sldId="304"/>
            <ac:spMk id="250" creationId="{51E8B1B4-0547-F2A8-1DB1-A169C83B599D}"/>
          </ac:spMkLst>
        </pc:spChg>
        <pc:spChg chg="mod">
          <ac:chgData name="Jan K" userId="d066db4a5de46abf" providerId="LiveId" clId="{FE28016A-3AE1-4875-8DCD-FB83607A36BC}" dt="2024-10-27T21:19:34.520" v="2405"/>
          <ac:spMkLst>
            <pc:docMk/>
            <pc:sldMk cId="3214993696" sldId="304"/>
            <ac:spMk id="251" creationId="{DCA2F6E6-9503-5514-2392-79488BCFA57B}"/>
          </ac:spMkLst>
        </pc:spChg>
        <pc:spChg chg="mod">
          <ac:chgData name="Jan K" userId="d066db4a5de46abf" providerId="LiveId" clId="{FE28016A-3AE1-4875-8DCD-FB83607A36BC}" dt="2024-10-27T21:19:34.520" v="2405"/>
          <ac:spMkLst>
            <pc:docMk/>
            <pc:sldMk cId="3214993696" sldId="304"/>
            <ac:spMk id="252" creationId="{6F4D2082-0678-F4EC-8454-824724040E55}"/>
          </ac:spMkLst>
        </pc:spChg>
        <pc:spChg chg="mod">
          <ac:chgData name="Jan K" userId="d066db4a5de46abf" providerId="LiveId" clId="{FE28016A-3AE1-4875-8DCD-FB83607A36BC}" dt="2024-10-27T21:19:34.520" v="2405"/>
          <ac:spMkLst>
            <pc:docMk/>
            <pc:sldMk cId="3214993696" sldId="304"/>
            <ac:spMk id="253" creationId="{47076B70-C061-C860-2C38-F7C75AFB2E1D}"/>
          </ac:spMkLst>
        </pc:spChg>
        <pc:spChg chg="mod">
          <ac:chgData name="Jan K" userId="d066db4a5de46abf" providerId="LiveId" clId="{FE28016A-3AE1-4875-8DCD-FB83607A36BC}" dt="2024-10-27T21:19:34.520" v="2405"/>
          <ac:spMkLst>
            <pc:docMk/>
            <pc:sldMk cId="3214993696" sldId="304"/>
            <ac:spMk id="254" creationId="{FA15702B-CDD9-0A9D-91D1-D45613B8BDDC}"/>
          </ac:spMkLst>
        </pc:spChg>
        <pc:spChg chg="del mod topLvl">
          <ac:chgData name="Jan K" userId="d066db4a5de46abf" providerId="LiveId" clId="{FE28016A-3AE1-4875-8DCD-FB83607A36BC}" dt="2024-10-27T21:20:14.891" v="2423" actId="478"/>
          <ac:spMkLst>
            <pc:docMk/>
            <pc:sldMk cId="3214993696" sldId="304"/>
            <ac:spMk id="256" creationId="{F8490D7D-8F27-D61E-FC45-56D2FC652971}"/>
          </ac:spMkLst>
        </pc:spChg>
        <pc:spChg chg="mod topLvl">
          <ac:chgData name="Jan K" userId="d066db4a5de46abf" providerId="LiveId" clId="{FE28016A-3AE1-4875-8DCD-FB83607A36BC}" dt="2024-10-27T21:21:39.160" v="2440" actId="1076"/>
          <ac:spMkLst>
            <pc:docMk/>
            <pc:sldMk cId="3214993696" sldId="304"/>
            <ac:spMk id="257" creationId="{8BA94FD6-D383-6E3F-2C82-95F617CBA102}"/>
          </ac:spMkLst>
        </pc:spChg>
        <pc:spChg chg="del mod">
          <ac:chgData name="Jan K" userId="d066db4a5de46abf" providerId="LiveId" clId="{FE28016A-3AE1-4875-8DCD-FB83607A36BC}" dt="2024-10-27T21:19:52.181" v="2411" actId="478"/>
          <ac:spMkLst>
            <pc:docMk/>
            <pc:sldMk cId="3214993696" sldId="304"/>
            <ac:spMk id="258" creationId="{0110FF73-83BF-2695-D2D5-17DCC879DF21}"/>
          </ac:spMkLst>
        </pc:spChg>
        <pc:spChg chg="del mod">
          <ac:chgData name="Jan K" userId="d066db4a5de46abf" providerId="LiveId" clId="{FE28016A-3AE1-4875-8DCD-FB83607A36BC}" dt="2024-10-27T21:19:44.467" v="2410" actId="478"/>
          <ac:spMkLst>
            <pc:docMk/>
            <pc:sldMk cId="3214993696" sldId="304"/>
            <ac:spMk id="259" creationId="{76D8B49A-A842-30D6-4435-991B84FFAA97}"/>
          </ac:spMkLst>
        </pc:spChg>
        <pc:spChg chg="del mod">
          <ac:chgData name="Jan K" userId="d066db4a5de46abf" providerId="LiveId" clId="{FE28016A-3AE1-4875-8DCD-FB83607A36BC}" dt="2024-10-27T21:19:56.020" v="2413" actId="478"/>
          <ac:spMkLst>
            <pc:docMk/>
            <pc:sldMk cId="3214993696" sldId="304"/>
            <ac:spMk id="260" creationId="{73C1764A-08E7-9E38-A7B6-B330A06F8BBF}"/>
          </ac:spMkLst>
        </pc:spChg>
        <pc:spChg chg="mod">
          <ac:chgData name="Jan K" userId="d066db4a5de46abf" providerId="LiveId" clId="{FE28016A-3AE1-4875-8DCD-FB83607A36BC}" dt="2024-10-27T21:20:32.497" v="2428"/>
          <ac:spMkLst>
            <pc:docMk/>
            <pc:sldMk cId="3214993696" sldId="304"/>
            <ac:spMk id="262" creationId="{10EA9657-C399-5E9B-6F63-05C112BC9263}"/>
          </ac:spMkLst>
        </pc:spChg>
        <pc:spChg chg="mod">
          <ac:chgData name="Jan K" userId="d066db4a5de46abf" providerId="LiveId" clId="{FE28016A-3AE1-4875-8DCD-FB83607A36BC}" dt="2024-10-27T21:20:32.497" v="2428"/>
          <ac:spMkLst>
            <pc:docMk/>
            <pc:sldMk cId="3214993696" sldId="304"/>
            <ac:spMk id="263" creationId="{89EE7A04-966D-4393-04CD-00B20A94DB2A}"/>
          </ac:spMkLst>
        </pc:spChg>
        <pc:spChg chg="mod">
          <ac:chgData name="Jan K" userId="d066db4a5de46abf" providerId="LiveId" clId="{FE28016A-3AE1-4875-8DCD-FB83607A36BC}" dt="2024-10-27T21:20:32.497" v="2428"/>
          <ac:spMkLst>
            <pc:docMk/>
            <pc:sldMk cId="3214993696" sldId="304"/>
            <ac:spMk id="264" creationId="{894A863E-FE59-3C1B-5804-5FA5DD9A3EA6}"/>
          </ac:spMkLst>
        </pc:spChg>
        <pc:spChg chg="mod">
          <ac:chgData name="Jan K" userId="d066db4a5de46abf" providerId="LiveId" clId="{FE28016A-3AE1-4875-8DCD-FB83607A36BC}" dt="2024-10-27T21:20:32.497" v="2428"/>
          <ac:spMkLst>
            <pc:docMk/>
            <pc:sldMk cId="3214993696" sldId="304"/>
            <ac:spMk id="265" creationId="{59DFDC6B-1A3B-30D7-520A-6FE1734123B4}"/>
          </ac:spMkLst>
        </pc:spChg>
        <pc:spChg chg="mod">
          <ac:chgData name="Jan K" userId="d066db4a5de46abf" providerId="LiveId" clId="{FE28016A-3AE1-4875-8DCD-FB83607A36BC}" dt="2024-10-27T21:20:32.497" v="2428"/>
          <ac:spMkLst>
            <pc:docMk/>
            <pc:sldMk cId="3214993696" sldId="304"/>
            <ac:spMk id="266" creationId="{7CA7B3D2-5F98-B957-5BB2-8DE49A053E24}"/>
          </ac:spMkLst>
        </pc:spChg>
        <pc:spChg chg="del mod">
          <ac:chgData name="Jan K" userId="d066db4a5de46abf" providerId="LiveId" clId="{FE28016A-3AE1-4875-8DCD-FB83607A36BC}" dt="2024-10-27T21:20:52.682" v="2433" actId="478"/>
          <ac:spMkLst>
            <pc:docMk/>
            <pc:sldMk cId="3214993696" sldId="304"/>
            <ac:spMk id="268" creationId="{AE2D7DB4-EE20-4848-7BDF-08BB95C1F502}"/>
          </ac:spMkLst>
        </pc:spChg>
        <pc:spChg chg="mod">
          <ac:chgData name="Jan K" userId="d066db4a5de46abf" providerId="LiveId" clId="{FE28016A-3AE1-4875-8DCD-FB83607A36BC}" dt="2024-10-27T21:20:40.601" v="2431"/>
          <ac:spMkLst>
            <pc:docMk/>
            <pc:sldMk cId="3214993696" sldId="304"/>
            <ac:spMk id="269" creationId="{3426461A-5350-D0EA-1A76-3F94DD1E5AAA}"/>
          </ac:spMkLst>
        </pc:spChg>
        <pc:spChg chg="mod">
          <ac:chgData name="Jan K" userId="d066db4a5de46abf" providerId="LiveId" clId="{FE28016A-3AE1-4875-8DCD-FB83607A36BC}" dt="2024-10-27T21:20:40.601" v="2431"/>
          <ac:spMkLst>
            <pc:docMk/>
            <pc:sldMk cId="3214993696" sldId="304"/>
            <ac:spMk id="270" creationId="{6B0FC388-E044-9D3B-366A-491C6E68D4B3}"/>
          </ac:spMkLst>
        </pc:spChg>
        <pc:spChg chg="mod">
          <ac:chgData name="Jan K" userId="d066db4a5de46abf" providerId="LiveId" clId="{FE28016A-3AE1-4875-8DCD-FB83607A36BC}" dt="2024-10-27T21:20:40.601" v="2431"/>
          <ac:spMkLst>
            <pc:docMk/>
            <pc:sldMk cId="3214993696" sldId="304"/>
            <ac:spMk id="271" creationId="{9E17EF48-2A01-9DA5-F0F4-1EF5E6435E4A}"/>
          </ac:spMkLst>
        </pc:spChg>
        <pc:spChg chg="mod">
          <ac:chgData name="Jan K" userId="d066db4a5de46abf" providerId="LiveId" clId="{FE28016A-3AE1-4875-8DCD-FB83607A36BC}" dt="2024-10-27T21:20:40.601" v="2431"/>
          <ac:spMkLst>
            <pc:docMk/>
            <pc:sldMk cId="3214993696" sldId="304"/>
            <ac:spMk id="272" creationId="{BB206C5E-80C6-C74F-E0FE-793EE307F337}"/>
          </ac:spMkLst>
        </pc:spChg>
        <pc:spChg chg="mod">
          <ac:chgData name="Jan K" userId="d066db4a5de46abf" providerId="LiveId" clId="{FE28016A-3AE1-4875-8DCD-FB83607A36BC}" dt="2024-10-27T21:20:57.968" v="2435"/>
          <ac:spMkLst>
            <pc:docMk/>
            <pc:sldMk cId="3214993696" sldId="304"/>
            <ac:spMk id="274" creationId="{5201519E-E34E-3AF5-2129-A6E12785F7EB}"/>
          </ac:spMkLst>
        </pc:spChg>
        <pc:spChg chg="mod">
          <ac:chgData name="Jan K" userId="d066db4a5de46abf" providerId="LiveId" clId="{FE28016A-3AE1-4875-8DCD-FB83607A36BC}" dt="2024-10-27T21:20:57.968" v="2435"/>
          <ac:spMkLst>
            <pc:docMk/>
            <pc:sldMk cId="3214993696" sldId="304"/>
            <ac:spMk id="275" creationId="{370C12F7-BB69-AA2A-8F34-6D85527D695E}"/>
          </ac:spMkLst>
        </pc:spChg>
        <pc:spChg chg="mod">
          <ac:chgData name="Jan K" userId="d066db4a5de46abf" providerId="LiveId" clId="{FE28016A-3AE1-4875-8DCD-FB83607A36BC}" dt="2024-10-27T21:20:57.968" v="2435"/>
          <ac:spMkLst>
            <pc:docMk/>
            <pc:sldMk cId="3214993696" sldId="304"/>
            <ac:spMk id="276" creationId="{F0545D49-7849-9B98-3AA5-2D4C833D49DB}"/>
          </ac:spMkLst>
        </pc:spChg>
        <pc:spChg chg="mod">
          <ac:chgData name="Jan K" userId="d066db4a5de46abf" providerId="LiveId" clId="{FE28016A-3AE1-4875-8DCD-FB83607A36BC}" dt="2024-10-27T21:20:57.968" v="2435"/>
          <ac:spMkLst>
            <pc:docMk/>
            <pc:sldMk cId="3214993696" sldId="304"/>
            <ac:spMk id="277" creationId="{9AD10964-7C3F-3C82-4E44-2E40F8E41D66}"/>
          </ac:spMkLst>
        </pc:spChg>
        <pc:spChg chg="add mod">
          <ac:chgData name="Jan K" userId="d066db4a5de46abf" providerId="LiveId" clId="{FE28016A-3AE1-4875-8DCD-FB83607A36BC}" dt="2024-10-27T21:42:03.363" v="2753" actId="20577"/>
          <ac:spMkLst>
            <pc:docMk/>
            <pc:sldMk cId="3214993696" sldId="304"/>
            <ac:spMk id="278" creationId="{86880EEF-008B-0670-D6FE-B8B42FFB209F}"/>
          </ac:spMkLst>
        </pc:spChg>
        <pc:spChg chg="mod">
          <ac:chgData name="Jan K" userId="d066db4a5de46abf" providerId="LiveId" clId="{FE28016A-3AE1-4875-8DCD-FB83607A36BC}" dt="2024-10-27T21:25:37.713" v="2485"/>
          <ac:spMkLst>
            <pc:docMk/>
            <pc:sldMk cId="3214993696" sldId="304"/>
            <ac:spMk id="280" creationId="{755EF64E-5722-7732-0A16-D08CEDB50C3A}"/>
          </ac:spMkLst>
        </pc:spChg>
        <pc:spChg chg="mod">
          <ac:chgData name="Jan K" userId="d066db4a5de46abf" providerId="LiveId" clId="{FE28016A-3AE1-4875-8DCD-FB83607A36BC}" dt="2024-10-27T21:25:37.713" v="2485"/>
          <ac:spMkLst>
            <pc:docMk/>
            <pc:sldMk cId="3214993696" sldId="304"/>
            <ac:spMk id="281" creationId="{9235FF3E-9EDB-92F7-0F81-4DE68B797CC0}"/>
          </ac:spMkLst>
        </pc:spChg>
        <pc:spChg chg="mod">
          <ac:chgData name="Jan K" userId="d066db4a5de46abf" providerId="LiveId" clId="{FE28016A-3AE1-4875-8DCD-FB83607A36BC}" dt="2024-10-27T21:25:37.713" v="2485"/>
          <ac:spMkLst>
            <pc:docMk/>
            <pc:sldMk cId="3214993696" sldId="304"/>
            <ac:spMk id="282" creationId="{6EA308E1-EC9C-DEB3-C455-E567FBBFD2D9}"/>
          </ac:spMkLst>
        </pc:spChg>
        <pc:spChg chg="mod">
          <ac:chgData name="Jan K" userId="d066db4a5de46abf" providerId="LiveId" clId="{FE28016A-3AE1-4875-8DCD-FB83607A36BC}" dt="2024-10-27T21:25:37.713" v="2485"/>
          <ac:spMkLst>
            <pc:docMk/>
            <pc:sldMk cId="3214993696" sldId="304"/>
            <ac:spMk id="283" creationId="{90B1BF6F-0097-D76D-D8C7-E9CE9BBDE953}"/>
          </ac:spMkLst>
        </pc:spChg>
        <pc:spChg chg="mod">
          <ac:chgData name="Jan K" userId="d066db4a5de46abf" providerId="LiveId" clId="{FE28016A-3AE1-4875-8DCD-FB83607A36BC}" dt="2024-10-27T21:25:41.208" v="2487"/>
          <ac:spMkLst>
            <pc:docMk/>
            <pc:sldMk cId="3214993696" sldId="304"/>
            <ac:spMk id="285" creationId="{7A5FCCF6-8101-7817-4221-AEBE940F81B3}"/>
          </ac:spMkLst>
        </pc:spChg>
        <pc:spChg chg="mod">
          <ac:chgData name="Jan K" userId="d066db4a5de46abf" providerId="LiveId" clId="{FE28016A-3AE1-4875-8DCD-FB83607A36BC}" dt="2024-10-27T21:25:41.208" v="2487"/>
          <ac:spMkLst>
            <pc:docMk/>
            <pc:sldMk cId="3214993696" sldId="304"/>
            <ac:spMk id="286" creationId="{BC0F0D17-184C-E7C4-8949-824BF5C351A2}"/>
          </ac:spMkLst>
        </pc:spChg>
        <pc:spChg chg="mod">
          <ac:chgData name="Jan K" userId="d066db4a5de46abf" providerId="LiveId" clId="{FE28016A-3AE1-4875-8DCD-FB83607A36BC}" dt="2024-10-27T21:25:41.208" v="2487"/>
          <ac:spMkLst>
            <pc:docMk/>
            <pc:sldMk cId="3214993696" sldId="304"/>
            <ac:spMk id="287" creationId="{63674A6D-AC1E-248E-B41D-C4AF17AFBB16}"/>
          </ac:spMkLst>
        </pc:spChg>
        <pc:spChg chg="mod">
          <ac:chgData name="Jan K" userId="d066db4a5de46abf" providerId="LiveId" clId="{FE28016A-3AE1-4875-8DCD-FB83607A36BC}" dt="2024-10-27T21:25:41.208" v="2487"/>
          <ac:spMkLst>
            <pc:docMk/>
            <pc:sldMk cId="3214993696" sldId="304"/>
            <ac:spMk id="288" creationId="{65F7F3D6-1045-A23F-19BA-E2EC6CDB978B}"/>
          </ac:spMkLst>
        </pc:spChg>
        <pc:spChg chg="mod">
          <ac:chgData name="Jan K" userId="d066db4a5de46abf" providerId="LiveId" clId="{FE28016A-3AE1-4875-8DCD-FB83607A36BC}" dt="2024-10-27T21:25:50.232" v="2490"/>
          <ac:spMkLst>
            <pc:docMk/>
            <pc:sldMk cId="3214993696" sldId="304"/>
            <ac:spMk id="290" creationId="{F5E8F663-A3F3-D6D6-2CB1-2E7FA62F2169}"/>
          </ac:spMkLst>
        </pc:spChg>
        <pc:spChg chg="mod">
          <ac:chgData name="Jan K" userId="d066db4a5de46abf" providerId="LiveId" clId="{FE28016A-3AE1-4875-8DCD-FB83607A36BC}" dt="2024-10-27T21:25:50.232" v="2490"/>
          <ac:spMkLst>
            <pc:docMk/>
            <pc:sldMk cId="3214993696" sldId="304"/>
            <ac:spMk id="291" creationId="{F499678B-252E-8977-C0BA-EA120B9C2765}"/>
          </ac:spMkLst>
        </pc:spChg>
        <pc:spChg chg="mod">
          <ac:chgData name="Jan K" userId="d066db4a5de46abf" providerId="LiveId" clId="{FE28016A-3AE1-4875-8DCD-FB83607A36BC}" dt="2024-10-27T21:25:50.232" v="2490"/>
          <ac:spMkLst>
            <pc:docMk/>
            <pc:sldMk cId="3214993696" sldId="304"/>
            <ac:spMk id="292" creationId="{85F10168-5205-47E8-5703-4ECA262F5CE2}"/>
          </ac:spMkLst>
        </pc:spChg>
        <pc:spChg chg="mod">
          <ac:chgData name="Jan K" userId="d066db4a5de46abf" providerId="LiveId" clId="{FE28016A-3AE1-4875-8DCD-FB83607A36BC}" dt="2024-10-27T21:25:50.232" v="2490"/>
          <ac:spMkLst>
            <pc:docMk/>
            <pc:sldMk cId="3214993696" sldId="304"/>
            <ac:spMk id="293" creationId="{FB62E3F5-1FC2-9FA4-ED83-7A4802BD8C61}"/>
          </ac:spMkLst>
        </pc:spChg>
        <pc:spChg chg="mod">
          <ac:chgData name="Jan K" userId="d066db4a5de46abf" providerId="LiveId" clId="{FE28016A-3AE1-4875-8DCD-FB83607A36BC}" dt="2024-10-27T21:26:02.743" v="2494"/>
          <ac:spMkLst>
            <pc:docMk/>
            <pc:sldMk cId="3214993696" sldId="304"/>
            <ac:spMk id="295" creationId="{E0DA92E1-14E9-EF54-77A2-31E5EA3B6FE7}"/>
          </ac:spMkLst>
        </pc:spChg>
        <pc:spChg chg="mod">
          <ac:chgData name="Jan K" userId="d066db4a5de46abf" providerId="LiveId" clId="{FE28016A-3AE1-4875-8DCD-FB83607A36BC}" dt="2024-10-27T21:26:02.743" v="2494"/>
          <ac:spMkLst>
            <pc:docMk/>
            <pc:sldMk cId="3214993696" sldId="304"/>
            <ac:spMk id="296" creationId="{249CF2EE-A8F5-40E3-A835-E4A719EBF021}"/>
          </ac:spMkLst>
        </pc:spChg>
        <pc:spChg chg="mod">
          <ac:chgData name="Jan K" userId="d066db4a5de46abf" providerId="LiveId" clId="{FE28016A-3AE1-4875-8DCD-FB83607A36BC}" dt="2024-10-27T21:26:02.743" v="2494"/>
          <ac:spMkLst>
            <pc:docMk/>
            <pc:sldMk cId="3214993696" sldId="304"/>
            <ac:spMk id="297" creationId="{F26C947B-D2DE-CB69-1D0C-0B2AC3B5D00E}"/>
          </ac:spMkLst>
        </pc:spChg>
        <pc:spChg chg="mod">
          <ac:chgData name="Jan K" userId="d066db4a5de46abf" providerId="LiveId" clId="{FE28016A-3AE1-4875-8DCD-FB83607A36BC}" dt="2024-10-27T21:26:02.743" v="2494"/>
          <ac:spMkLst>
            <pc:docMk/>
            <pc:sldMk cId="3214993696" sldId="304"/>
            <ac:spMk id="298" creationId="{15495409-180C-A7B0-155F-1964B348D162}"/>
          </ac:spMkLst>
        </pc:spChg>
        <pc:spChg chg="add mod ord">
          <ac:chgData name="Jan K" userId="d066db4a5de46abf" providerId="LiveId" clId="{FE28016A-3AE1-4875-8DCD-FB83607A36BC}" dt="2024-10-27T21:26:59.353" v="2583" actId="1076"/>
          <ac:spMkLst>
            <pc:docMk/>
            <pc:sldMk cId="3214993696" sldId="304"/>
            <ac:spMk id="299" creationId="{182B2DF0-F12E-DEED-AD09-42985B646E21}"/>
          </ac:spMkLst>
        </pc:spChg>
        <pc:spChg chg="del mod">
          <ac:chgData name="Jan K" userId="d066db4a5de46abf" providerId="LiveId" clId="{FE28016A-3AE1-4875-8DCD-FB83607A36BC}" dt="2024-10-27T21:29:45.407" v="2592" actId="478"/>
          <ac:spMkLst>
            <pc:docMk/>
            <pc:sldMk cId="3214993696" sldId="304"/>
            <ac:spMk id="301" creationId="{1C319798-08AC-B844-3133-5D7BF95D2BDA}"/>
          </ac:spMkLst>
        </pc:spChg>
        <pc:spChg chg="del mod">
          <ac:chgData name="Jan K" userId="d066db4a5de46abf" providerId="LiveId" clId="{FE28016A-3AE1-4875-8DCD-FB83607A36BC}" dt="2024-10-27T21:29:39.878" v="2591" actId="478"/>
          <ac:spMkLst>
            <pc:docMk/>
            <pc:sldMk cId="3214993696" sldId="304"/>
            <ac:spMk id="302" creationId="{A0C26E7F-D5C0-6D85-6BDF-87D650B0610B}"/>
          </ac:spMkLst>
        </pc:spChg>
        <pc:spChg chg="mod">
          <ac:chgData name="Jan K" userId="d066db4a5de46abf" providerId="LiveId" clId="{FE28016A-3AE1-4875-8DCD-FB83607A36BC}" dt="2024-10-27T21:29:33.449" v="2589"/>
          <ac:spMkLst>
            <pc:docMk/>
            <pc:sldMk cId="3214993696" sldId="304"/>
            <ac:spMk id="303" creationId="{EEEE1607-317F-1AC3-89CF-220FD0512FAD}"/>
          </ac:spMkLst>
        </pc:spChg>
        <pc:spChg chg="mod">
          <ac:chgData name="Jan K" userId="d066db4a5de46abf" providerId="LiveId" clId="{FE28016A-3AE1-4875-8DCD-FB83607A36BC}" dt="2024-10-27T21:29:33.449" v="2589"/>
          <ac:spMkLst>
            <pc:docMk/>
            <pc:sldMk cId="3214993696" sldId="304"/>
            <ac:spMk id="304" creationId="{73109C0E-866C-F002-E335-5326EC8FD86B}"/>
          </ac:spMkLst>
        </pc:spChg>
        <pc:spChg chg="mod">
          <ac:chgData name="Jan K" userId="d066db4a5de46abf" providerId="LiveId" clId="{FE28016A-3AE1-4875-8DCD-FB83607A36BC}" dt="2024-10-27T21:29:33.449" v="2589"/>
          <ac:spMkLst>
            <pc:docMk/>
            <pc:sldMk cId="3214993696" sldId="304"/>
            <ac:spMk id="305" creationId="{A11269EF-B44E-3B3A-BEBE-5093C9269178}"/>
          </ac:spMkLst>
        </pc:spChg>
        <pc:spChg chg="mod">
          <ac:chgData name="Jan K" userId="d066db4a5de46abf" providerId="LiveId" clId="{FE28016A-3AE1-4875-8DCD-FB83607A36BC}" dt="2024-10-27T21:29:52.269" v="2594"/>
          <ac:spMkLst>
            <pc:docMk/>
            <pc:sldMk cId="3214993696" sldId="304"/>
            <ac:spMk id="307" creationId="{0D0663A7-1FF8-F674-D7C2-785B5BB478E4}"/>
          </ac:spMkLst>
        </pc:spChg>
        <pc:spChg chg="mod">
          <ac:chgData name="Jan K" userId="d066db4a5de46abf" providerId="LiveId" clId="{FE28016A-3AE1-4875-8DCD-FB83607A36BC}" dt="2024-10-27T21:29:52.269" v="2594"/>
          <ac:spMkLst>
            <pc:docMk/>
            <pc:sldMk cId="3214993696" sldId="304"/>
            <ac:spMk id="308" creationId="{8F72B265-5829-D2CD-4F0E-277B5C86FF19}"/>
          </ac:spMkLst>
        </pc:spChg>
        <pc:spChg chg="mod">
          <ac:chgData name="Jan K" userId="d066db4a5de46abf" providerId="LiveId" clId="{FE28016A-3AE1-4875-8DCD-FB83607A36BC}" dt="2024-10-27T21:29:52.269" v="2594"/>
          <ac:spMkLst>
            <pc:docMk/>
            <pc:sldMk cId="3214993696" sldId="304"/>
            <ac:spMk id="309" creationId="{0426CC51-3CBE-2B90-CB9C-129A39B49BA8}"/>
          </ac:spMkLst>
        </pc:spChg>
        <pc:spChg chg="mod">
          <ac:chgData name="Jan K" userId="d066db4a5de46abf" providerId="LiveId" clId="{FE28016A-3AE1-4875-8DCD-FB83607A36BC}" dt="2024-10-27T21:29:57.927" v="2596"/>
          <ac:spMkLst>
            <pc:docMk/>
            <pc:sldMk cId="3214993696" sldId="304"/>
            <ac:spMk id="311" creationId="{D1179F52-2478-F19A-CE73-6BED133637F5}"/>
          </ac:spMkLst>
        </pc:spChg>
        <pc:spChg chg="mod">
          <ac:chgData name="Jan K" userId="d066db4a5de46abf" providerId="LiveId" clId="{FE28016A-3AE1-4875-8DCD-FB83607A36BC}" dt="2024-10-27T21:29:57.927" v="2596"/>
          <ac:spMkLst>
            <pc:docMk/>
            <pc:sldMk cId="3214993696" sldId="304"/>
            <ac:spMk id="312" creationId="{7499B31A-CF93-8011-1DE6-B2E42FB3A2B8}"/>
          </ac:spMkLst>
        </pc:spChg>
        <pc:spChg chg="mod">
          <ac:chgData name="Jan K" userId="d066db4a5de46abf" providerId="LiveId" clId="{FE28016A-3AE1-4875-8DCD-FB83607A36BC}" dt="2024-10-27T21:29:57.927" v="2596"/>
          <ac:spMkLst>
            <pc:docMk/>
            <pc:sldMk cId="3214993696" sldId="304"/>
            <ac:spMk id="313" creationId="{1986EF4A-CEB8-4929-63A3-1706E8F2D253}"/>
          </ac:spMkLst>
        </pc:spChg>
        <pc:spChg chg="mod">
          <ac:chgData name="Jan K" userId="d066db4a5de46abf" providerId="LiveId" clId="{FE28016A-3AE1-4875-8DCD-FB83607A36BC}" dt="2024-10-27T21:30:15.458" v="2601"/>
          <ac:spMkLst>
            <pc:docMk/>
            <pc:sldMk cId="3214993696" sldId="304"/>
            <ac:spMk id="315" creationId="{9EE686AE-CE4F-7DBB-061E-7205F607FF67}"/>
          </ac:spMkLst>
        </pc:spChg>
        <pc:spChg chg="mod">
          <ac:chgData name="Jan K" userId="d066db4a5de46abf" providerId="LiveId" clId="{FE28016A-3AE1-4875-8DCD-FB83607A36BC}" dt="2024-10-27T21:30:15.458" v="2601"/>
          <ac:spMkLst>
            <pc:docMk/>
            <pc:sldMk cId="3214993696" sldId="304"/>
            <ac:spMk id="316" creationId="{73217E22-3FE4-8757-2A4C-22CA0054C493}"/>
          </ac:spMkLst>
        </pc:spChg>
        <pc:spChg chg="mod">
          <ac:chgData name="Jan K" userId="d066db4a5de46abf" providerId="LiveId" clId="{FE28016A-3AE1-4875-8DCD-FB83607A36BC}" dt="2024-10-27T21:30:15.458" v="2601"/>
          <ac:spMkLst>
            <pc:docMk/>
            <pc:sldMk cId="3214993696" sldId="304"/>
            <ac:spMk id="317" creationId="{A8B45BFF-C6D9-802C-594B-020E4005F5EC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24" creationId="{66BE03EB-A535-1FAF-5731-748BF6954C3B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25" creationId="{8A864049-0EBE-C87E-D360-83A085632248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26" creationId="{A615456C-908C-CBD4-B14A-46D9F5EF8D9B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27" creationId="{A7A87BB2-A7AC-4A10-37BB-DE3E9A2A5242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28" creationId="{EBAE39DB-4B0A-A68E-F0E1-EB814B3631EF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29" creationId="{C781A548-5B8C-7AFC-25D9-70A8DACF66C5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30" creationId="{26EA58DD-143E-FE8B-BEC9-CC3D834976C9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31" creationId="{3603800B-F4CA-334D-46D0-5494B56B8D15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32" creationId="{21C09FC9-D991-814B-928A-04A76BA8C74A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33" creationId="{E0038045-8B49-9623-C641-22A595ADADBB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34" creationId="{2671E4B8-4F8E-9B8F-D830-E0F8FF96A1CF}"/>
          </ac:spMkLst>
        </pc:spChg>
        <pc:spChg chg="mod">
          <ac:chgData name="Jan K" userId="d066db4a5de46abf" providerId="LiveId" clId="{FE28016A-3AE1-4875-8DCD-FB83607A36BC}" dt="2024-10-27T21:30:43.138" v="2612"/>
          <ac:spMkLst>
            <pc:docMk/>
            <pc:sldMk cId="3214993696" sldId="304"/>
            <ac:spMk id="335" creationId="{35474677-8C78-0110-70FA-6EBDFD5E2968}"/>
          </ac:spMkLst>
        </pc:spChg>
        <pc:spChg chg="mod">
          <ac:chgData name="Jan K" userId="d066db4a5de46abf" providerId="LiveId" clId="{FE28016A-3AE1-4875-8DCD-FB83607A36BC}" dt="2024-10-27T21:31:39.259" v="2628"/>
          <ac:spMkLst>
            <pc:docMk/>
            <pc:sldMk cId="3214993696" sldId="304"/>
            <ac:spMk id="337" creationId="{43E05F78-5A9F-4400-A2E0-DE18460DC0A3}"/>
          </ac:spMkLst>
        </pc:spChg>
        <pc:spChg chg="mod">
          <ac:chgData name="Jan K" userId="d066db4a5de46abf" providerId="LiveId" clId="{FE28016A-3AE1-4875-8DCD-FB83607A36BC}" dt="2024-10-27T21:31:39.259" v="2628"/>
          <ac:spMkLst>
            <pc:docMk/>
            <pc:sldMk cId="3214993696" sldId="304"/>
            <ac:spMk id="338" creationId="{A3871E8A-E064-EC55-657E-C31B0E149395}"/>
          </ac:spMkLst>
        </pc:spChg>
        <pc:spChg chg="mod">
          <ac:chgData name="Jan K" userId="d066db4a5de46abf" providerId="LiveId" clId="{FE28016A-3AE1-4875-8DCD-FB83607A36BC}" dt="2024-10-27T21:31:44.421" v="2630"/>
          <ac:spMkLst>
            <pc:docMk/>
            <pc:sldMk cId="3214993696" sldId="304"/>
            <ac:spMk id="340" creationId="{FCB601C9-8CC9-3D57-E8E4-3884BC52A144}"/>
          </ac:spMkLst>
        </pc:spChg>
        <pc:spChg chg="mod">
          <ac:chgData name="Jan K" userId="d066db4a5de46abf" providerId="LiveId" clId="{FE28016A-3AE1-4875-8DCD-FB83607A36BC}" dt="2024-10-27T21:31:44.421" v="2630"/>
          <ac:spMkLst>
            <pc:docMk/>
            <pc:sldMk cId="3214993696" sldId="304"/>
            <ac:spMk id="341" creationId="{14658313-DA5B-3786-76E2-71F35A790F1C}"/>
          </ac:spMkLst>
        </pc:spChg>
        <pc:spChg chg="add mod">
          <ac:chgData name="Jan K" userId="d066db4a5de46abf" providerId="LiveId" clId="{FE28016A-3AE1-4875-8DCD-FB83607A36BC}" dt="2024-10-27T21:32:14.188" v="2645" actId="164"/>
          <ac:spMkLst>
            <pc:docMk/>
            <pc:sldMk cId="3214993696" sldId="304"/>
            <ac:spMk id="342" creationId="{CDD89B14-09A6-7BEB-3507-340649F62BE2}"/>
          </ac:spMkLst>
        </pc:spChg>
        <pc:spChg chg="mod">
          <ac:chgData name="Jan K" userId="d066db4a5de46abf" providerId="LiveId" clId="{FE28016A-3AE1-4875-8DCD-FB83607A36BC}" dt="2024-10-27T21:32:37.079" v="2657"/>
          <ac:spMkLst>
            <pc:docMk/>
            <pc:sldMk cId="3214993696" sldId="304"/>
            <ac:spMk id="345" creationId="{15675BF0-60DE-F3FA-AA5A-2CECCA9AE335}"/>
          </ac:spMkLst>
        </pc:spChg>
        <pc:spChg chg="mod">
          <ac:chgData name="Jan K" userId="d066db4a5de46abf" providerId="LiveId" clId="{FE28016A-3AE1-4875-8DCD-FB83607A36BC}" dt="2024-10-27T21:32:37.079" v="2657"/>
          <ac:spMkLst>
            <pc:docMk/>
            <pc:sldMk cId="3214993696" sldId="304"/>
            <ac:spMk id="346" creationId="{AEC2AB51-1238-E687-E845-E3F81C52A5AB}"/>
          </ac:spMkLst>
        </pc:spChg>
        <pc:spChg chg="mod">
          <ac:chgData name="Jan K" userId="d066db4a5de46abf" providerId="LiveId" clId="{FE28016A-3AE1-4875-8DCD-FB83607A36BC}" dt="2024-10-27T21:32:42.756" v="2659"/>
          <ac:spMkLst>
            <pc:docMk/>
            <pc:sldMk cId="3214993696" sldId="304"/>
            <ac:spMk id="348" creationId="{D4F86F83-72AC-13B5-2E8F-E7A637C0362D}"/>
          </ac:spMkLst>
        </pc:spChg>
        <pc:spChg chg="mod">
          <ac:chgData name="Jan K" userId="d066db4a5de46abf" providerId="LiveId" clId="{FE28016A-3AE1-4875-8DCD-FB83607A36BC}" dt="2024-10-27T21:32:42.756" v="2659"/>
          <ac:spMkLst>
            <pc:docMk/>
            <pc:sldMk cId="3214993696" sldId="304"/>
            <ac:spMk id="349" creationId="{5090B369-047C-56BB-0CD7-CF899B7A1EF4}"/>
          </ac:spMkLst>
        </pc:spChg>
        <pc:spChg chg="mod">
          <ac:chgData name="Jan K" userId="d066db4a5de46abf" providerId="LiveId" clId="{FE28016A-3AE1-4875-8DCD-FB83607A36BC}" dt="2024-10-27T21:33:09.296" v="2667"/>
          <ac:spMkLst>
            <pc:docMk/>
            <pc:sldMk cId="3214993696" sldId="304"/>
            <ac:spMk id="351" creationId="{3D1D8F9C-F57D-D143-47AF-DF6357F133AB}"/>
          </ac:spMkLst>
        </pc:spChg>
        <pc:spChg chg="mod">
          <ac:chgData name="Jan K" userId="d066db4a5de46abf" providerId="LiveId" clId="{FE28016A-3AE1-4875-8DCD-FB83607A36BC}" dt="2024-10-27T21:33:09.296" v="2667"/>
          <ac:spMkLst>
            <pc:docMk/>
            <pc:sldMk cId="3214993696" sldId="304"/>
            <ac:spMk id="352" creationId="{535134DA-F5CB-A40C-04DF-C632BF41520C}"/>
          </ac:spMkLst>
        </pc:spChg>
        <pc:spChg chg="mod">
          <ac:chgData name="Jan K" userId="d066db4a5de46abf" providerId="LiveId" clId="{FE28016A-3AE1-4875-8DCD-FB83607A36BC}" dt="2024-10-27T21:33:09.296" v="2667"/>
          <ac:spMkLst>
            <pc:docMk/>
            <pc:sldMk cId="3214993696" sldId="304"/>
            <ac:spMk id="353" creationId="{DC19BDCB-421B-B515-65F4-5A80B1DEECB7}"/>
          </ac:spMkLst>
        </pc:spChg>
        <pc:spChg chg="mod">
          <ac:chgData name="Jan K" userId="d066db4a5de46abf" providerId="LiveId" clId="{FE28016A-3AE1-4875-8DCD-FB83607A36BC}" dt="2024-10-27T21:33:09.296" v="2667"/>
          <ac:spMkLst>
            <pc:docMk/>
            <pc:sldMk cId="3214993696" sldId="304"/>
            <ac:spMk id="354" creationId="{1C53BFF0-B037-6812-0EF9-14BEB32CD45D}"/>
          </ac:spMkLst>
        </pc:spChg>
        <pc:spChg chg="mod">
          <ac:chgData name="Jan K" userId="d066db4a5de46abf" providerId="LiveId" clId="{FE28016A-3AE1-4875-8DCD-FB83607A36BC}" dt="2024-10-27T21:33:09.296" v="2667"/>
          <ac:spMkLst>
            <pc:docMk/>
            <pc:sldMk cId="3214993696" sldId="304"/>
            <ac:spMk id="355" creationId="{99AA23DE-3759-E92A-3BCD-266ED2C5D51D}"/>
          </ac:spMkLst>
        </pc:spChg>
        <pc:spChg chg="mod">
          <ac:chgData name="Jan K" userId="d066db4a5de46abf" providerId="LiveId" clId="{FE28016A-3AE1-4875-8DCD-FB83607A36BC}" dt="2024-10-27T21:33:28.863" v="2674"/>
          <ac:spMkLst>
            <pc:docMk/>
            <pc:sldMk cId="3214993696" sldId="304"/>
            <ac:spMk id="357" creationId="{02AB07C5-A1FB-68A1-180F-55DF69D3702F}"/>
          </ac:spMkLst>
        </pc:spChg>
        <pc:spChg chg="mod">
          <ac:chgData name="Jan K" userId="d066db4a5de46abf" providerId="LiveId" clId="{FE28016A-3AE1-4875-8DCD-FB83607A36BC}" dt="2024-10-27T21:33:28.863" v="2674"/>
          <ac:spMkLst>
            <pc:docMk/>
            <pc:sldMk cId="3214993696" sldId="304"/>
            <ac:spMk id="358" creationId="{97792B40-4FC1-115F-64B5-09078BF5DE22}"/>
          </ac:spMkLst>
        </pc:spChg>
        <pc:spChg chg="mod">
          <ac:chgData name="Jan K" userId="d066db4a5de46abf" providerId="LiveId" clId="{FE28016A-3AE1-4875-8DCD-FB83607A36BC}" dt="2024-10-27T21:33:28.863" v="2674"/>
          <ac:spMkLst>
            <pc:docMk/>
            <pc:sldMk cId="3214993696" sldId="304"/>
            <ac:spMk id="359" creationId="{E950E8A8-8D03-3739-2BDB-310909BFF99D}"/>
          </ac:spMkLst>
        </pc:spChg>
        <pc:spChg chg="mod">
          <ac:chgData name="Jan K" userId="d066db4a5de46abf" providerId="LiveId" clId="{FE28016A-3AE1-4875-8DCD-FB83607A36BC}" dt="2024-10-27T21:33:28.863" v="2674"/>
          <ac:spMkLst>
            <pc:docMk/>
            <pc:sldMk cId="3214993696" sldId="304"/>
            <ac:spMk id="360" creationId="{CF20C4C8-1557-01D5-8776-E6F9CEF4FD13}"/>
          </ac:spMkLst>
        </pc:spChg>
        <pc:spChg chg="mod">
          <ac:chgData name="Jan K" userId="d066db4a5de46abf" providerId="LiveId" clId="{FE28016A-3AE1-4875-8DCD-FB83607A36BC}" dt="2024-10-27T21:33:28.863" v="2674"/>
          <ac:spMkLst>
            <pc:docMk/>
            <pc:sldMk cId="3214993696" sldId="304"/>
            <ac:spMk id="361" creationId="{C0BEF7B2-9C0B-8AA0-7DF8-E5D7C4A96E2D}"/>
          </ac:spMkLst>
        </pc:spChg>
        <pc:spChg chg="mod">
          <ac:chgData name="Jan K" userId="d066db4a5de46abf" providerId="LiveId" clId="{FE28016A-3AE1-4875-8DCD-FB83607A36BC}" dt="2024-10-27T21:33:36.698" v="2677"/>
          <ac:spMkLst>
            <pc:docMk/>
            <pc:sldMk cId="3214993696" sldId="304"/>
            <ac:spMk id="363" creationId="{6CF48FD5-C664-8333-ABDB-247DCBA8B83D}"/>
          </ac:spMkLst>
        </pc:spChg>
        <pc:spChg chg="mod">
          <ac:chgData name="Jan K" userId="d066db4a5de46abf" providerId="LiveId" clId="{FE28016A-3AE1-4875-8DCD-FB83607A36BC}" dt="2024-10-27T21:33:36.698" v="2677"/>
          <ac:spMkLst>
            <pc:docMk/>
            <pc:sldMk cId="3214993696" sldId="304"/>
            <ac:spMk id="364" creationId="{7B8E8ADD-AF16-306C-E348-AFB992A3D991}"/>
          </ac:spMkLst>
        </pc:spChg>
        <pc:spChg chg="mod">
          <ac:chgData name="Jan K" userId="d066db4a5de46abf" providerId="LiveId" clId="{FE28016A-3AE1-4875-8DCD-FB83607A36BC}" dt="2024-10-27T21:33:36.698" v="2677"/>
          <ac:spMkLst>
            <pc:docMk/>
            <pc:sldMk cId="3214993696" sldId="304"/>
            <ac:spMk id="365" creationId="{F173C7A3-9726-5E56-6F36-5ECB974EAD08}"/>
          </ac:spMkLst>
        </pc:spChg>
        <pc:spChg chg="mod">
          <ac:chgData name="Jan K" userId="d066db4a5de46abf" providerId="LiveId" clId="{FE28016A-3AE1-4875-8DCD-FB83607A36BC}" dt="2024-10-27T21:33:36.698" v="2677"/>
          <ac:spMkLst>
            <pc:docMk/>
            <pc:sldMk cId="3214993696" sldId="304"/>
            <ac:spMk id="366" creationId="{7CA497CD-D344-A55D-4E5F-B8B5CF2C1A9A}"/>
          </ac:spMkLst>
        </pc:spChg>
        <pc:spChg chg="mod">
          <ac:chgData name="Jan K" userId="d066db4a5de46abf" providerId="LiveId" clId="{FE28016A-3AE1-4875-8DCD-FB83607A36BC}" dt="2024-10-27T21:33:36.698" v="2677"/>
          <ac:spMkLst>
            <pc:docMk/>
            <pc:sldMk cId="3214993696" sldId="304"/>
            <ac:spMk id="367" creationId="{D67688A9-005F-20F3-45B6-939926DB76D6}"/>
          </ac:spMkLst>
        </pc:spChg>
        <pc:spChg chg="mod">
          <ac:chgData name="Jan K" userId="d066db4a5de46abf" providerId="LiveId" clId="{FE28016A-3AE1-4875-8DCD-FB83607A36BC}" dt="2024-10-27T21:33:46.801" v="2681"/>
          <ac:spMkLst>
            <pc:docMk/>
            <pc:sldMk cId="3214993696" sldId="304"/>
            <ac:spMk id="369" creationId="{9A53BD26-06F0-13E9-8111-875F2AF93CE8}"/>
          </ac:spMkLst>
        </pc:spChg>
        <pc:spChg chg="mod">
          <ac:chgData name="Jan K" userId="d066db4a5de46abf" providerId="LiveId" clId="{FE28016A-3AE1-4875-8DCD-FB83607A36BC}" dt="2024-10-27T21:33:46.801" v="2681"/>
          <ac:spMkLst>
            <pc:docMk/>
            <pc:sldMk cId="3214993696" sldId="304"/>
            <ac:spMk id="370" creationId="{3EA5B75B-D508-D985-4F5A-1BE07D020039}"/>
          </ac:spMkLst>
        </pc:spChg>
        <pc:spChg chg="mod">
          <ac:chgData name="Jan K" userId="d066db4a5de46abf" providerId="LiveId" clId="{FE28016A-3AE1-4875-8DCD-FB83607A36BC}" dt="2024-10-27T21:33:46.801" v="2681"/>
          <ac:spMkLst>
            <pc:docMk/>
            <pc:sldMk cId="3214993696" sldId="304"/>
            <ac:spMk id="371" creationId="{2407CA5D-AE50-BDDD-06E9-018D130DCE88}"/>
          </ac:spMkLst>
        </pc:spChg>
        <pc:spChg chg="mod">
          <ac:chgData name="Jan K" userId="d066db4a5de46abf" providerId="LiveId" clId="{FE28016A-3AE1-4875-8DCD-FB83607A36BC}" dt="2024-10-27T21:33:46.801" v="2681"/>
          <ac:spMkLst>
            <pc:docMk/>
            <pc:sldMk cId="3214993696" sldId="304"/>
            <ac:spMk id="372" creationId="{061E62D7-8C45-0691-5883-AA49B7944875}"/>
          </ac:spMkLst>
        </pc:spChg>
        <pc:spChg chg="mod">
          <ac:chgData name="Jan K" userId="d066db4a5de46abf" providerId="LiveId" clId="{FE28016A-3AE1-4875-8DCD-FB83607A36BC}" dt="2024-10-27T21:33:46.801" v="2681"/>
          <ac:spMkLst>
            <pc:docMk/>
            <pc:sldMk cId="3214993696" sldId="304"/>
            <ac:spMk id="373" creationId="{4EB9CDF8-D8FB-5026-E40F-93870CA2EEEC}"/>
          </ac:spMkLst>
        </pc:spChg>
        <pc:spChg chg="add mod">
          <ac:chgData name="Jan K" userId="d066db4a5de46abf" providerId="LiveId" clId="{FE28016A-3AE1-4875-8DCD-FB83607A36BC}" dt="2024-10-27T21:34:41.688" v="2693" actId="1076"/>
          <ac:spMkLst>
            <pc:docMk/>
            <pc:sldMk cId="3214993696" sldId="304"/>
            <ac:spMk id="374" creationId="{D2C760EA-E518-31A6-F3E8-0CD15CA5038C}"/>
          </ac:spMkLst>
        </pc:spChg>
        <pc:spChg chg="add mod">
          <ac:chgData name="Jan K" userId="d066db4a5de46abf" providerId="LiveId" clId="{FE28016A-3AE1-4875-8DCD-FB83607A36BC}" dt="2024-10-27T21:34:59.086" v="2698" actId="1076"/>
          <ac:spMkLst>
            <pc:docMk/>
            <pc:sldMk cId="3214993696" sldId="304"/>
            <ac:spMk id="375" creationId="{15E6C0A9-8263-1625-8E5A-F72945A3ACFB}"/>
          </ac:spMkLst>
        </pc:spChg>
        <pc:spChg chg="add mod">
          <ac:chgData name="Jan K" userId="d066db4a5de46abf" providerId="LiveId" clId="{FE28016A-3AE1-4875-8DCD-FB83607A36BC}" dt="2024-10-27T21:37:05.095" v="2708" actId="1076"/>
          <ac:spMkLst>
            <pc:docMk/>
            <pc:sldMk cId="3214993696" sldId="304"/>
            <ac:spMk id="378" creationId="{76E51B37-4713-8C23-2664-963815D12DF3}"/>
          </ac:spMkLst>
        </pc:spChg>
        <pc:spChg chg="add mod">
          <ac:chgData name="Jan K" userId="d066db4a5de46abf" providerId="LiveId" clId="{FE28016A-3AE1-4875-8DCD-FB83607A36BC}" dt="2024-10-27T21:38:12.287" v="2722" actId="20577"/>
          <ac:spMkLst>
            <pc:docMk/>
            <pc:sldMk cId="3214993696" sldId="304"/>
            <ac:spMk id="379" creationId="{A888BA34-CF4A-9BDA-EBB8-E65EEFF60484}"/>
          </ac:spMkLst>
        </pc:spChg>
        <pc:spChg chg="add mod">
          <ac:chgData name="Jan K" userId="d066db4a5de46abf" providerId="LiveId" clId="{FE28016A-3AE1-4875-8DCD-FB83607A36BC}" dt="2024-10-27T21:40:56.689" v="2733" actId="20577"/>
          <ac:spMkLst>
            <pc:docMk/>
            <pc:sldMk cId="3214993696" sldId="304"/>
            <ac:spMk id="385" creationId="{A56371EA-09A8-A5B2-CB81-BF225710FB76}"/>
          </ac:spMkLst>
        </pc:spChg>
        <pc:grpChg chg="add mod">
          <ac:chgData name="Jan K" userId="d066db4a5de46abf" providerId="LiveId" clId="{FE28016A-3AE1-4875-8DCD-FB83607A36BC}" dt="2024-10-27T21:32:32.345" v="2655" actId="1076"/>
          <ac:grpSpMkLst>
            <pc:docMk/>
            <pc:sldMk cId="3214993696" sldId="304"/>
            <ac:grpSpMk id="5" creationId="{DF4216D1-0F61-AB22-F14F-CEBBBE503B58}"/>
          </ac:grpSpMkLst>
        </pc:grpChg>
        <pc:grpChg chg="add mod">
          <ac:chgData name="Jan K" userId="d066db4a5de46abf" providerId="LiveId" clId="{FE28016A-3AE1-4875-8DCD-FB83607A36BC}" dt="2024-10-27T21:21:39.160" v="2440" actId="1076"/>
          <ac:grpSpMkLst>
            <pc:docMk/>
            <pc:sldMk cId="3214993696" sldId="304"/>
            <ac:grpSpMk id="7" creationId="{C0212E92-DA92-07A2-D7E2-CB7E5B047117}"/>
          </ac:grpSpMkLst>
        </pc:grpChg>
        <pc:grpChg chg="add mod">
          <ac:chgData name="Jan K" userId="d066db4a5de46abf" providerId="LiveId" clId="{FE28016A-3AE1-4875-8DCD-FB83607A36BC}" dt="2024-10-27T21:21:39.160" v="2440" actId="1076"/>
          <ac:grpSpMkLst>
            <pc:docMk/>
            <pc:sldMk cId="3214993696" sldId="304"/>
            <ac:grpSpMk id="22" creationId="{21D3655F-D6F8-A6B6-786C-2A1ECF74F525}"/>
          </ac:grpSpMkLst>
        </pc:grpChg>
        <pc:grpChg chg="add mod">
          <ac:chgData name="Jan K" userId="d066db4a5de46abf" providerId="LiveId" clId="{FE28016A-3AE1-4875-8DCD-FB83607A36BC}" dt="2024-10-27T21:12:50.752" v="2285" actId="1076"/>
          <ac:grpSpMkLst>
            <pc:docMk/>
            <pc:sldMk cId="3214993696" sldId="304"/>
            <ac:grpSpMk id="42" creationId="{6FCC6EA0-E5BC-BDAF-CD7C-1E648266BA2B}"/>
          </ac:grpSpMkLst>
        </pc:grpChg>
        <pc:grpChg chg="add mod">
          <ac:chgData name="Jan K" userId="d066db4a5de46abf" providerId="LiveId" clId="{FE28016A-3AE1-4875-8DCD-FB83607A36BC}" dt="2024-10-27T21:12:42.759" v="2283" actId="1076"/>
          <ac:grpSpMkLst>
            <pc:docMk/>
            <pc:sldMk cId="3214993696" sldId="304"/>
            <ac:grpSpMk id="43" creationId="{A22FD834-648F-4E5F-B935-6C610CD30EF4}"/>
          </ac:grpSpMkLst>
        </pc:grpChg>
        <pc:grpChg chg="del mod">
          <ac:chgData name="Jan K" userId="d066db4a5de46abf" providerId="LiveId" clId="{FE28016A-3AE1-4875-8DCD-FB83607A36BC}" dt="2024-10-27T20:55:55.248" v="2061" actId="478"/>
          <ac:grpSpMkLst>
            <pc:docMk/>
            <pc:sldMk cId="3214993696" sldId="304"/>
            <ac:grpSpMk id="57" creationId="{79F491A9-F6F1-B474-88DE-3547246A4A85}"/>
          </ac:grpSpMkLst>
        </pc:grpChg>
        <pc:grpChg chg="add mod">
          <ac:chgData name="Jan K" userId="d066db4a5de46abf" providerId="LiveId" clId="{FE28016A-3AE1-4875-8DCD-FB83607A36BC}" dt="2024-10-27T21:12:45.802" v="2284" actId="1076"/>
          <ac:grpSpMkLst>
            <pc:docMk/>
            <pc:sldMk cId="3214993696" sldId="304"/>
            <ac:grpSpMk id="59" creationId="{23F38A0E-7C96-3584-0773-5388202D0F53}"/>
          </ac:grpSpMkLst>
        </pc:grpChg>
        <pc:grpChg chg="add mod">
          <ac:chgData name="Jan K" userId="d066db4a5de46abf" providerId="LiveId" clId="{FE28016A-3AE1-4875-8DCD-FB83607A36BC}" dt="2024-10-27T21:09:46.370" v="2233" actId="1076"/>
          <ac:grpSpMkLst>
            <pc:docMk/>
            <pc:sldMk cId="3214993696" sldId="304"/>
            <ac:grpSpMk id="64" creationId="{6A7AE777-638A-BBA1-1DCA-F0E2C322FA60}"/>
          </ac:grpSpMkLst>
        </pc:grpChg>
        <pc:grpChg chg="add del mod ord">
          <ac:chgData name="Jan K" userId="d066db4a5de46abf" providerId="LiveId" clId="{FE28016A-3AE1-4875-8DCD-FB83607A36BC}" dt="2024-10-27T20:58:14.786" v="2084" actId="478"/>
          <ac:grpSpMkLst>
            <pc:docMk/>
            <pc:sldMk cId="3214993696" sldId="304"/>
            <ac:grpSpMk id="70" creationId="{EEE7A6F9-96EA-EF80-A9A0-24B4FCDBF6B7}"/>
          </ac:grpSpMkLst>
        </pc:grpChg>
        <pc:grpChg chg="mod">
          <ac:chgData name="Jan K" userId="d066db4a5de46abf" providerId="LiveId" clId="{FE28016A-3AE1-4875-8DCD-FB83607A36BC}" dt="2024-10-27T20:55:59.990" v="2062"/>
          <ac:grpSpMkLst>
            <pc:docMk/>
            <pc:sldMk cId="3214993696" sldId="304"/>
            <ac:grpSpMk id="71" creationId="{F4128A91-EBD0-7000-5CB3-37B69C097FC1}"/>
          </ac:grpSpMkLst>
        </pc:grpChg>
        <pc:grpChg chg="add mod ord">
          <ac:chgData name="Jan K" userId="d066db4a5de46abf" providerId="LiveId" clId="{FE28016A-3AE1-4875-8DCD-FB83607A36BC}" dt="2024-10-27T21:38:41.484" v="2725" actId="1076"/>
          <ac:grpSpMkLst>
            <pc:docMk/>
            <pc:sldMk cId="3214993696" sldId="304"/>
            <ac:grpSpMk id="97" creationId="{A9DB9953-93EB-96E9-746D-4EE629F49E3B}"/>
          </ac:grpSpMkLst>
        </pc:grpChg>
        <pc:grpChg chg="mod">
          <ac:chgData name="Jan K" userId="d066db4a5de46abf" providerId="LiveId" clId="{FE28016A-3AE1-4875-8DCD-FB83607A36BC}" dt="2024-10-27T20:58:19.826" v="2085"/>
          <ac:grpSpMkLst>
            <pc:docMk/>
            <pc:sldMk cId="3214993696" sldId="304"/>
            <ac:grpSpMk id="98" creationId="{2DD8F94A-6B98-464D-60BB-B4ECDDF1C5CB}"/>
          </ac:grpSpMkLst>
        </pc:grpChg>
        <pc:grpChg chg="mod">
          <ac:chgData name="Jan K" userId="d066db4a5de46abf" providerId="LiveId" clId="{FE28016A-3AE1-4875-8DCD-FB83607A36BC}" dt="2024-10-27T20:58:19.826" v="2085"/>
          <ac:grpSpMkLst>
            <pc:docMk/>
            <pc:sldMk cId="3214993696" sldId="304"/>
            <ac:grpSpMk id="101" creationId="{A8052F9C-C605-49F0-3735-7F1081E2FABA}"/>
          </ac:grpSpMkLst>
        </pc:grpChg>
        <pc:grpChg chg="add del mod">
          <ac:chgData name="Jan K" userId="d066db4a5de46abf" providerId="LiveId" clId="{FE28016A-3AE1-4875-8DCD-FB83607A36BC}" dt="2024-10-27T21:25:13.668" v="2483" actId="478"/>
          <ac:grpSpMkLst>
            <pc:docMk/>
            <pc:sldMk cId="3214993696" sldId="304"/>
            <ac:grpSpMk id="127" creationId="{1B999ADC-F6CD-D3BD-2A7F-95D3D5EF1C2B}"/>
          </ac:grpSpMkLst>
        </pc:grpChg>
        <pc:grpChg chg="add del mod">
          <ac:chgData name="Jan K" userId="d066db4a5de46abf" providerId="LiveId" clId="{FE28016A-3AE1-4875-8DCD-FB83607A36BC}" dt="2024-10-27T20:59:15.641" v="2096" actId="478"/>
          <ac:grpSpMkLst>
            <pc:docMk/>
            <pc:sldMk cId="3214993696" sldId="304"/>
            <ac:grpSpMk id="133" creationId="{35A33813-A6B8-E181-BA19-DEC94D15F9BA}"/>
          </ac:grpSpMkLst>
        </pc:grpChg>
        <pc:grpChg chg="add del mod">
          <ac:chgData name="Jan K" userId="d066db4a5de46abf" providerId="LiveId" clId="{FE28016A-3AE1-4875-8DCD-FB83607A36BC}" dt="2024-10-27T21:00:11.750" v="2108" actId="21"/>
          <ac:grpSpMkLst>
            <pc:docMk/>
            <pc:sldMk cId="3214993696" sldId="304"/>
            <ac:grpSpMk id="136" creationId="{2A526821-9A93-06BA-63EF-9EBB70020756}"/>
          </ac:grpSpMkLst>
        </pc:grpChg>
        <pc:grpChg chg="add mod">
          <ac:chgData name="Jan K" userId="d066db4a5de46abf" providerId="LiveId" clId="{FE28016A-3AE1-4875-8DCD-FB83607A36BC}" dt="2024-10-27T21:09:34.800" v="2230" actId="1076"/>
          <ac:grpSpMkLst>
            <pc:docMk/>
            <pc:sldMk cId="3214993696" sldId="304"/>
            <ac:grpSpMk id="142" creationId="{0015392B-B518-75C3-3936-25448729D172}"/>
          </ac:grpSpMkLst>
        </pc:grpChg>
        <pc:grpChg chg="add mod">
          <ac:chgData name="Jan K" userId="d066db4a5de46abf" providerId="LiveId" clId="{FE28016A-3AE1-4875-8DCD-FB83607A36BC}" dt="2024-10-27T21:11:17.646" v="2263" actId="1076"/>
          <ac:grpSpMkLst>
            <pc:docMk/>
            <pc:sldMk cId="3214993696" sldId="304"/>
            <ac:grpSpMk id="148" creationId="{A76ACB2D-0D40-AA45-BA1F-58627714C4C8}"/>
          </ac:grpSpMkLst>
        </pc:grpChg>
        <pc:grpChg chg="add mod">
          <ac:chgData name="Jan K" userId="d066db4a5de46abf" providerId="LiveId" clId="{FE28016A-3AE1-4875-8DCD-FB83607A36BC}" dt="2024-10-27T21:11:46.052" v="2274" actId="1076"/>
          <ac:grpSpMkLst>
            <pc:docMk/>
            <pc:sldMk cId="3214993696" sldId="304"/>
            <ac:grpSpMk id="154" creationId="{569A580A-3B1F-89CD-8CB6-9866DFC2755B}"/>
          </ac:grpSpMkLst>
        </pc:grpChg>
        <pc:grpChg chg="add mod">
          <ac:chgData name="Jan K" userId="d066db4a5de46abf" providerId="LiveId" clId="{FE28016A-3AE1-4875-8DCD-FB83607A36BC}" dt="2024-10-27T21:11:42.762" v="2273" actId="1076"/>
          <ac:grpSpMkLst>
            <pc:docMk/>
            <pc:sldMk cId="3214993696" sldId="304"/>
            <ac:grpSpMk id="160" creationId="{19359FDB-4CE1-6575-0371-9E704AB34189}"/>
          </ac:grpSpMkLst>
        </pc:grpChg>
        <pc:grpChg chg="add mod">
          <ac:chgData name="Jan K" userId="d066db4a5de46abf" providerId="LiveId" clId="{FE28016A-3AE1-4875-8DCD-FB83607A36BC}" dt="2024-10-27T21:09:51.793" v="2234" actId="1076"/>
          <ac:grpSpMkLst>
            <pc:docMk/>
            <pc:sldMk cId="3214993696" sldId="304"/>
            <ac:grpSpMk id="165" creationId="{B767EBC6-5D79-F975-2F15-D4B58876D286}"/>
          </ac:grpSpMkLst>
        </pc:grpChg>
        <pc:grpChg chg="add mod">
          <ac:chgData name="Jan K" userId="d066db4a5de46abf" providerId="LiveId" clId="{FE28016A-3AE1-4875-8DCD-FB83607A36BC}" dt="2024-10-27T21:10:41.946" v="2250" actId="1076"/>
          <ac:grpSpMkLst>
            <pc:docMk/>
            <pc:sldMk cId="3214993696" sldId="304"/>
            <ac:grpSpMk id="170" creationId="{8550702F-B171-000D-D083-D07BE7421E7D}"/>
          </ac:grpSpMkLst>
        </pc:grpChg>
        <pc:grpChg chg="add mod">
          <ac:chgData name="Jan K" userId="d066db4a5de46abf" providerId="LiveId" clId="{FE28016A-3AE1-4875-8DCD-FB83607A36BC}" dt="2024-10-27T21:12:20.493" v="2280" actId="1076"/>
          <ac:grpSpMkLst>
            <pc:docMk/>
            <pc:sldMk cId="3214993696" sldId="304"/>
            <ac:grpSpMk id="175" creationId="{92EEDBD2-D38A-E793-A286-40AA09E16044}"/>
          </ac:grpSpMkLst>
        </pc:grpChg>
        <pc:grpChg chg="add del mod">
          <ac:chgData name="Jan K" userId="d066db4a5de46abf" providerId="LiveId" clId="{FE28016A-3AE1-4875-8DCD-FB83607A36BC}" dt="2024-10-27T21:13:28.190" v="2293" actId="478"/>
          <ac:grpSpMkLst>
            <pc:docMk/>
            <pc:sldMk cId="3214993696" sldId="304"/>
            <ac:grpSpMk id="180" creationId="{79363B82-B934-2D79-7EB5-220D3BEAE455}"/>
          </ac:grpSpMkLst>
        </pc:grpChg>
        <pc:grpChg chg="add del mod">
          <ac:chgData name="Jan K" userId="d066db4a5de46abf" providerId="LiveId" clId="{FE28016A-3AE1-4875-8DCD-FB83607A36BC}" dt="2024-10-27T21:25:15.978" v="2484" actId="478"/>
          <ac:grpSpMkLst>
            <pc:docMk/>
            <pc:sldMk cId="3214993696" sldId="304"/>
            <ac:grpSpMk id="189" creationId="{21184CA8-665E-2786-BC9E-1D64BF716D76}"/>
          </ac:grpSpMkLst>
        </pc:grpChg>
        <pc:grpChg chg="add mod">
          <ac:chgData name="Jan K" userId="d066db4a5de46abf" providerId="LiveId" clId="{FE28016A-3AE1-4875-8DCD-FB83607A36BC}" dt="2024-10-27T21:16:24.740" v="2362" actId="1076"/>
          <ac:grpSpMkLst>
            <pc:docMk/>
            <pc:sldMk cId="3214993696" sldId="304"/>
            <ac:grpSpMk id="195" creationId="{431422D3-2702-9DED-6CB2-B6A605E87D1C}"/>
          </ac:grpSpMkLst>
        </pc:grpChg>
        <pc:grpChg chg="add mod">
          <ac:chgData name="Jan K" userId="d066db4a5de46abf" providerId="LiveId" clId="{FE28016A-3AE1-4875-8DCD-FB83607A36BC}" dt="2024-10-27T21:32:22.239" v="2648" actId="1076"/>
          <ac:grpSpMkLst>
            <pc:docMk/>
            <pc:sldMk cId="3214993696" sldId="304"/>
            <ac:grpSpMk id="201" creationId="{1A8F0DE0-E2EF-B893-6758-20995F8F4D16}"/>
          </ac:grpSpMkLst>
        </pc:grpChg>
        <pc:grpChg chg="add del mod">
          <ac:chgData name="Jan K" userId="d066db4a5de46abf" providerId="LiveId" clId="{FE28016A-3AE1-4875-8DCD-FB83607A36BC}" dt="2024-10-27T21:33:05.057" v="2666" actId="478"/>
          <ac:grpSpMkLst>
            <pc:docMk/>
            <pc:sldMk cId="3214993696" sldId="304"/>
            <ac:grpSpMk id="206" creationId="{19851282-0FB0-D58D-A46C-5B4139F935DF}"/>
          </ac:grpSpMkLst>
        </pc:grpChg>
        <pc:grpChg chg="add mod">
          <ac:chgData name="Jan K" userId="d066db4a5de46abf" providerId="LiveId" clId="{FE28016A-3AE1-4875-8DCD-FB83607A36BC}" dt="2024-10-27T21:16:04.373" v="2358" actId="1076"/>
          <ac:grpSpMkLst>
            <pc:docMk/>
            <pc:sldMk cId="3214993696" sldId="304"/>
            <ac:grpSpMk id="209" creationId="{D42099DD-9511-38E5-CA27-A8DAD9AF701B}"/>
          </ac:grpSpMkLst>
        </pc:grpChg>
        <pc:grpChg chg="add mod">
          <ac:chgData name="Jan K" userId="d066db4a5de46abf" providerId="LiveId" clId="{FE28016A-3AE1-4875-8DCD-FB83607A36BC}" dt="2024-10-27T21:16:17.210" v="2361" actId="1076"/>
          <ac:grpSpMkLst>
            <pc:docMk/>
            <pc:sldMk cId="3214993696" sldId="304"/>
            <ac:grpSpMk id="215" creationId="{72721F64-D86A-9FFA-0908-5F6B473B39DA}"/>
          </ac:grpSpMkLst>
        </pc:grpChg>
        <pc:grpChg chg="add del mod">
          <ac:chgData name="Jan K" userId="d066db4a5de46abf" providerId="LiveId" clId="{FE28016A-3AE1-4875-8DCD-FB83607A36BC}" dt="2024-10-27T21:19:24.861" v="2402" actId="478"/>
          <ac:grpSpMkLst>
            <pc:docMk/>
            <pc:sldMk cId="3214993696" sldId="304"/>
            <ac:grpSpMk id="221" creationId="{E19AEF6D-7F89-48B3-56B6-7098CBA220D7}"/>
          </ac:grpSpMkLst>
        </pc:grpChg>
        <pc:grpChg chg="add del mod">
          <ac:chgData name="Jan K" userId="d066db4a5de46abf" providerId="LiveId" clId="{FE28016A-3AE1-4875-8DCD-FB83607A36BC}" dt="2024-10-27T21:19:21.928" v="2401" actId="478"/>
          <ac:grpSpMkLst>
            <pc:docMk/>
            <pc:sldMk cId="3214993696" sldId="304"/>
            <ac:grpSpMk id="226" creationId="{7FE07F7F-39D1-3487-CACE-3BAC8702D39A}"/>
          </ac:grpSpMkLst>
        </pc:grpChg>
        <pc:grpChg chg="add mod">
          <ac:chgData name="Jan K" userId="d066db4a5de46abf" providerId="LiveId" clId="{FE28016A-3AE1-4875-8DCD-FB83607A36BC}" dt="2024-10-27T21:18:32.808" v="2387"/>
          <ac:grpSpMkLst>
            <pc:docMk/>
            <pc:sldMk cId="3214993696" sldId="304"/>
            <ac:grpSpMk id="229" creationId="{10552AD0-9101-7AD6-67BF-3C9744D2BF37}"/>
          </ac:grpSpMkLst>
        </pc:grpChg>
        <pc:grpChg chg="add mod">
          <ac:chgData name="Jan K" userId="d066db4a5de46abf" providerId="LiveId" clId="{FE28016A-3AE1-4875-8DCD-FB83607A36BC}" dt="2024-10-27T21:18:32.808" v="2387"/>
          <ac:grpSpMkLst>
            <pc:docMk/>
            <pc:sldMk cId="3214993696" sldId="304"/>
            <ac:grpSpMk id="235" creationId="{212D5A58-175F-6563-E3BB-AFBCEBA8B570}"/>
          </ac:grpSpMkLst>
        </pc:grpChg>
        <pc:grpChg chg="add mod">
          <ac:chgData name="Jan K" userId="d066db4a5de46abf" providerId="LiveId" clId="{FE28016A-3AE1-4875-8DCD-FB83607A36BC}" dt="2024-10-27T21:21:39.160" v="2440" actId="1076"/>
          <ac:grpSpMkLst>
            <pc:docMk/>
            <pc:sldMk cId="3214993696" sldId="304"/>
            <ac:grpSpMk id="241" creationId="{F35BFBCC-CD7F-D0D7-F731-0217CF290381}"/>
          </ac:grpSpMkLst>
        </pc:grpChg>
        <pc:grpChg chg="add mod">
          <ac:chgData name="Jan K" userId="d066db4a5de46abf" providerId="LiveId" clId="{FE28016A-3AE1-4875-8DCD-FB83607A36BC}" dt="2024-10-27T21:21:39.160" v="2440" actId="1076"/>
          <ac:grpSpMkLst>
            <pc:docMk/>
            <pc:sldMk cId="3214993696" sldId="304"/>
            <ac:grpSpMk id="249" creationId="{F446E986-1246-9DFE-29E0-AA76FB9CF59C}"/>
          </ac:grpSpMkLst>
        </pc:grpChg>
        <pc:grpChg chg="add del mod">
          <ac:chgData name="Jan K" userId="d066db4a5de46abf" providerId="LiveId" clId="{FE28016A-3AE1-4875-8DCD-FB83607A36BC}" dt="2024-10-27T21:20:14.891" v="2423" actId="478"/>
          <ac:grpSpMkLst>
            <pc:docMk/>
            <pc:sldMk cId="3214993696" sldId="304"/>
            <ac:grpSpMk id="255" creationId="{BCEBFBA2-6574-718F-3C47-F717CF52120B}"/>
          </ac:grpSpMkLst>
        </pc:grpChg>
        <pc:grpChg chg="add mod">
          <ac:chgData name="Jan K" userId="d066db4a5de46abf" providerId="LiveId" clId="{FE28016A-3AE1-4875-8DCD-FB83607A36BC}" dt="2024-10-27T21:21:39.160" v="2440" actId="1076"/>
          <ac:grpSpMkLst>
            <pc:docMk/>
            <pc:sldMk cId="3214993696" sldId="304"/>
            <ac:grpSpMk id="261" creationId="{EF025B65-962E-30AD-4A6C-6AA574838FFC}"/>
          </ac:grpSpMkLst>
        </pc:grpChg>
        <pc:grpChg chg="add mod">
          <ac:chgData name="Jan K" userId="d066db4a5de46abf" providerId="LiveId" clId="{FE28016A-3AE1-4875-8DCD-FB83607A36BC}" dt="2024-10-27T21:21:39.160" v="2440" actId="1076"/>
          <ac:grpSpMkLst>
            <pc:docMk/>
            <pc:sldMk cId="3214993696" sldId="304"/>
            <ac:grpSpMk id="267" creationId="{6841516F-BE89-717F-B903-7098410BE830}"/>
          </ac:grpSpMkLst>
        </pc:grpChg>
        <pc:grpChg chg="add mod">
          <ac:chgData name="Jan K" userId="d066db4a5de46abf" providerId="LiveId" clId="{FE28016A-3AE1-4875-8DCD-FB83607A36BC}" dt="2024-10-27T21:21:14.419" v="2439" actId="1076"/>
          <ac:grpSpMkLst>
            <pc:docMk/>
            <pc:sldMk cId="3214993696" sldId="304"/>
            <ac:grpSpMk id="273" creationId="{A7EAC71E-CE9D-2016-DB92-FA8E94300DD4}"/>
          </ac:grpSpMkLst>
        </pc:grpChg>
        <pc:grpChg chg="add mod">
          <ac:chgData name="Jan K" userId="d066db4a5de46abf" providerId="LiveId" clId="{FE28016A-3AE1-4875-8DCD-FB83607A36BC}" dt="2024-10-27T21:34:40.236" v="2692" actId="1076"/>
          <ac:grpSpMkLst>
            <pc:docMk/>
            <pc:sldMk cId="3214993696" sldId="304"/>
            <ac:grpSpMk id="279" creationId="{A0CD41BD-CA8E-BB6F-0F71-44C4704BC2E5}"/>
          </ac:grpSpMkLst>
        </pc:grpChg>
        <pc:grpChg chg="add mod">
          <ac:chgData name="Jan K" userId="d066db4a5de46abf" providerId="LiveId" clId="{FE28016A-3AE1-4875-8DCD-FB83607A36BC}" dt="2024-10-27T21:34:09.288" v="2686" actId="1076"/>
          <ac:grpSpMkLst>
            <pc:docMk/>
            <pc:sldMk cId="3214993696" sldId="304"/>
            <ac:grpSpMk id="284" creationId="{DBF3BFEB-B6EC-6F40-BAA1-774140E9A332}"/>
          </ac:grpSpMkLst>
        </pc:grpChg>
        <pc:grpChg chg="add del mod">
          <ac:chgData name="Jan K" userId="d066db4a5de46abf" providerId="LiveId" clId="{FE28016A-3AE1-4875-8DCD-FB83607A36BC}" dt="2024-10-27T21:39:14.467" v="2727" actId="478"/>
          <ac:grpSpMkLst>
            <pc:docMk/>
            <pc:sldMk cId="3214993696" sldId="304"/>
            <ac:grpSpMk id="289" creationId="{16CAE813-1F04-1F97-B84A-9B86D5ECF96B}"/>
          </ac:grpSpMkLst>
        </pc:grpChg>
        <pc:grpChg chg="add mod">
          <ac:chgData name="Jan K" userId="d066db4a5de46abf" providerId="LiveId" clId="{FE28016A-3AE1-4875-8DCD-FB83607A36BC}" dt="2024-10-27T21:34:56.623" v="2697" actId="1076"/>
          <ac:grpSpMkLst>
            <pc:docMk/>
            <pc:sldMk cId="3214993696" sldId="304"/>
            <ac:grpSpMk id="294" creationId="{17A15623-BEED-F683-32B0-6856028CE933}"/>
          </ac:grpSpMkLst>
        </pc:grpChg>
        <pc:grpChg chg="add mod">
          <ac:chgData name="Jan K" userId="d066db4a5de46abf" providerId="LiveId" clId="{FE28016A-3AE1-4875-8DCD-FB83607A36BC}" dt="2024-10-27T21:30:34.737" v="2610" actId="164"/>
          <ac:grpSpMkLst>
            <pc:docMk/>
            <pc:sldMk cId="3214993696" sldId="304"/>
            <ac:grpSpMk id="300" creationId="{F6954FFA-E5D8-249C-299B-6BE1F39E3256}"/>
          </ac:grpSpMkLst>
        </pc:grpChg>
        <pc:grpChg chg="add mod">
          <ac:chgData name="Jan K" userId="d066db4a5de46abf" providerId="LiveId" clId="{FE28016A-3AE1-4875-8DCD-FB83607A36BC}" dt="2024-10-27T21:30:34.737" v="2610" actId="164"/>
          <ac:grpSpMkLst>
            <pc:docMk/>
            <pc:sldMk cId="3214993696" sldId="304"/>
            <ac:grpSpMk id="306" creationId="{CB0EE4F5-5C69-6B45-E719-DAA0880ABFFC}"/>
          </ac:grpSpMkLst>
        </pc:grpChg>
        <pc:grpChg chg="add mod">
          <ac:chgData name="Jan K" userId="d066db4a5de46abf" providerId="LiveId" clId="{FE28016A-3AE1-4875-8DCD-FB83607A36BC}" dt="2024-10-27T21:30:34.737" v="2610" actId="164"/>
          <ac:grpSpMkLst>
            <pc:docMk/>
            <pc:sldMk cId="3214993696" sldId="304"/>
            <ac:grpSpMk id="310" creationId="{8F03BF04-8A25-9137-05D6-F3DA92B82E6E}"/>
          </ac:grpSpMkLst>
        </pc:grpChg>
        <pc:grpChg chg="add mod">
          <ac:chgData name="Jan K" userId="d066db4a5de46abf" providerId="LiveId" clId="{FE28016A-3AE1-4875-8DCD-FB83607A36BC}" dt="2024-10-27T21:30:34.737" v="2610" actId="164"/>
          <ac:grpSpMkLst>
            <pc:docMk/>
            <pc:sldMk cId="3214993696" sldId="304"/>
            <ac:grpSpMk id="314" creationId="{F5F1B1FA-7930-B3FC-78BC-D291FCF92BBF}"/>
          </ac:grpSpMkLst>
        </pc:grpChg>
        <pc:grpChg chg="add mod">
          <ac:chgData name="Jan K" userId="d066db4a5de46abf" providerId="LiveId" clId="{FE28016A-3AE1-4875-8DCD-FB83607A36BC}" dt="2024-10-27T21:30:39.550" v="2611" actId="1076"/>
          <ac:grpSpMkLst>
            <pc:docMk/>
            <pc:sldMk cId="3214993696" sldId="304"/>
            <ac:grpSpMk id="318" creationId="{666CF4A0-5507-40D0-CBBC-767AC469285D}"/>
          </ac:grpSpMkLst>
        </pc:grpChg>
        <pc:grpChg chg="add mod">
          <ac:chgData name="Jan K" userId="d066db4a5de46abf" providerId="LiveId" clId="{FE28016A-3AE1-4875-8DCD-FB83607A36BC}" dt="2024-10-27T21:31:37.115" v="2627" actId="1076"/>
          <ac:grpSpMkLst>
            <pc:docMk/>
            <pc:sldMk cId="3214993696" sldId="304"/>
            <ac:grpSpMk id="319" creationId="{EB19F69E-9611-84C0-803B-7C288A3C4041}"/>
          </ac:grpSpMkLst>
        </pc:grpChg>
        <pc:grpChg chg="mod">
          <ac:chgData name="Jan K" userId="d066db4a5de46abf" providerId="LiveId" clId="{FE28016A-3AE1-4875-8DCD-FB83607A36BC}" dt="2024-10-27T21:30:43.138" v="2612"/>
          <ac:grpSpMkLst>
            <pc:docMk/>
            <pc:sldMk cId="3214993696" sldId="304"/>
            <ac:grpSpMk id="320" creationId="{CF25AB50-1876-C26B-0876-6A049A3C14E5}"/>
          </ac:grpSpMkLst>
        </pc:grpChg>
        <pc:grpChg chg="mod">
          <ac:chgData name="Jan K" userId="d066db4a5de46abf" providerId="LiveId" clId="{FE28016A-3AE1-4875-8DCD-FB83607A36BC}" dt="2024-10-27T21:30:43.138" v="2612"/>
          <ac:grpSpMkLst>
            <pc:docMk/>
            <pc:sldMk cId="3214993696" sldId="304"/>
            <ac:grpSpMk id="321" creationId="{5A1F4676-38BB-02B1-A184-5E12DA9F86C5}"/>
          </ac:grpSpMkLst>
        </pc:grpChg>
        <pc:grpChg chg="mod">
          <ac:chgData name="Jan K" userId="d066db4a5de46abf" providerId="LiveId" clId="{FE28016A-3AE1-4875-8DCD-FB83607A36BC}" dt="2024-10-27T21:30:43.138" v="2612"/>
          <ac:grpSpMkLst>
            <pc:docMk/>
            <pc:sldMk cId="3214993696" sldId="304"/>
            <ac:grpSpMk id="322" creationId="{0E20D3F0-59B9-7C3F-576C-767342B902B2}"/>
          </ac:grpSpMkLst>
        </pc:grpChg>
        <pc:grpChg chg="mod">
          <ac:chgData name="Jan K" userId="d066db4a5de46abf" providerId="LiveId" clId="{FE28016A-3AE1-4875-8DCD-FB83607A36BC}" dt="2024-10-27T21:30:43.138" v="2612"/>
          <ac:grpSpMkLst>
            <pc:docMk/>
            <pc:sldMk cId="3214993696" sldId="304"/>
            <ac:grpSpMk id="323" creationId="{07E42E61-D56D-2EE7-1767-5AC300606C5F}"/>
          </ac:grpSpMkLst>
        </pc:grpChg>
        <pc:grpChg chg="add mod">
          <ac:chgData name="Jan K" userId="d066db4a5de46abf" providerId="LiveId" clId="{FE28016A-3AE1-4875-8DCD-FB83607A36BC}" dt="2024-10-27T21:32:20.447" v="2647" actId="1076"/>
          <ac:grpSpMkLst>
            <pc:docMk/>
            <pc:sldMk cId="3214993696" sldId="304"/>
            <ac:grpSpMk id="336" creationId="{01FCE7CB-9D79-74D5-2544-02BAEC162CE0}"/>
          </ac:grpSpMkLst>
        </pc:grpChg>
        <pc:grpChg chg="add mod">
          <ac:chgData name="Jan K" userId="d066db4a5de46abf" providerId="LiveId" clId="{FE28016A-3AE1-4875-8DCD-FB83607A36BC}" dt="2024-10-27T21:32:14.188" v="2645" actId="164"/>
          <ac:grpSpMkLst>
            <pc:docMk/>
            <pc:sldMk cId="3214993696" sldId="304"/>
            <ac:grpSpMk id="339" creationId="{868B0596-5D17-F484-75D2-A68798FCF843}"/>
          </ac:grpSpMkLst>
        </pc:grpChg>
        <pc:grpChg chg="add mod">
          <ac:chgData name="Jan K" userId="d066db4a5de46abf" providerId="LiveId" clId="{FE28016A-3AE1-4875-8DCD-FB83607A36BC}" dt="2024-10-27T21:40:45.968" v="2731" actId="1076"/>
          <ac:grpSpMkLst>
            <pc:docMk/>
            <pc:sldMk cId="3214993696" sldId="304"/>
            <ac:grpSpMk id="343" creationId="{952C0512-42CE-9759-4E74-3D9C2018EE91}"/>
          </ac:grpSpMkLst>
        </pc:grpChg>
        <pc:grpChg chg="add del mod">
          <ac:chgData name="Jan K" userId="d066db4a5de46abf" providerId="LiveId" clId="{FE28016A-3AE1-4875-8DCD-FB83607A36BC}" dt="2024-10-27T21:33:01.837" v="2665" actId="478"/>
          <ac:grpSpMkLst>
            <pc:docMk/>
            <pc:sldMk cId="3214993696" sldId="304"/>
            <ac:grpSpMk id="344" creationId="{1549AF1C-507F-242E-B932-428C38986CE0}"/>
          </ac:grpSpMkLst>
        </pc:grpChg>
        <pc:grpChg chg="add del mod">
          <ac:chgData name="Jan K" userId="d066db4a5de46abf" providerId="LiveId" clId="{FE28016A-3AE1-4875-8DCD-FB83607A36BC}" dt="2024-10-27T21:32:59.777" v="2664" actId="478"/>
          <ac:grpSpMkLst>
            <pc:docMk/>
            <pc:sldMk cId="3214993696" sldId="304"/>
            <ac:grpSpMk id="347" creationId="{09CED9F2-4192-BC24-3DB2-6BE7F7E90A7B}"/>
          </ac:grpSpMkLst>
        </pc:grpChg>
        <pc:grpChg chg="add mod">
          <ac:chgData name="Jan K" userId="d066db4a5de46abf" providerId="LiveId" clId="{FE28016A-3AE1-4875-8DCD-FB83607A36BC}" dt="2024-10-27T21:33:26.217" v="2673" actId="1076"/>
          <ac:grpSpMkLst>
            <pc:docMk/>
            <pc:sldMk cId="3214993696" sldId="304"/>
            <ac:grpSpMk id="350" creationId="{19DAC94A-1189-99ED-8EAB-8945F12449D8}"/>
          </ac:grpSpMkLst>
        </pc:grpChg>
        <pc:grpChg chg="add mod">
          <ac:chgData name="Jan K" userId="d066db4a5de46abf" providerId="LiveId" clId="{FE28016A-3AE1-4875-8DCD-FB83607A36BC}" dt="2024-10-27T21:33:35.453" v="2676" actId="1076"/>
          <ac:grpSpMkLst>
            <pc:docMk/>
            <pc:sldMk cId="3214993696" sldId="304"/>
            <ac:grpSpMk id="356" creationId="{F01F9D7F-6A0F-FA86-8AAA-EC41B44CC36A}"/>
          </ac:grpSpMkLst>
        </pc:grpChg>
        <pc:grpChg chg="add mod">
          <ac:chgData name="Jan K" userId="d066db4a5de46abf" providerId="LiveId" clId="{FE28016A-3AE1-4875-8DCD-FB83607A36BC}" dt="2024-10-27T21:33:44.276" v="2680" actId="1076"/>
          <ac:grpSpMkLst>
            <pc:docMk/>
            <pc:sldMk cId="3214993696" sldId="304"/>
            <ac:grpSpMk id="362" creationId="{2494DACC-B4E9-F79A-160F-C660C804F43F}"/>
          </ac:grpSpMkLst>
        </pc:grpChg>
        <pc:grpChg chg="add mod">
          <ac:chgData name="Jan K" userId="d066db4a5de46abf" providerId="LiveId" clId="{FE28016A-3AE1-4875-8DCD-FB83607A36BC}" dt="2024-10-27T21:34:02.726" v="2685" actId="1076"/>
          <ac:grpSpMkLst>
            <pc:docMk/>
            <pc:sldMk cId="3214993696" sldId="304"/>
            <ac:grpSpMk id="368" creationId="{36833787-DCE0-1556-94C3-52DA37AAB25A}"/>
          </ac:grpSpMkLst>
        </pc:grpChg>
        <pc:cxnChg chg="add mod">
          <ac:chgData name="Jan K" userId="d066db4a5de46abf" providerId="LiveId" clId="{FE28016A-3AE1-4875-8DCD-FB83607A36BC}" dt="2024-10-27T21:35:52.919" v="2701" actId="208"/>
          <ac:cxnSpMkLst>
            <pc:docMk/>
            <pc:sldMk cId="3214993696" sldId="304"/>
            <ac:cxnSpMk id="377" creationId="{C00121C3-4056-108B-8BA7-B594B55E1830}"/>
          </ac:cxnSpMkLst>
        </pc:cxnChg>
        <pc:cxnChg chg="add mod">
          <ac:chgData name="Jan K" userId="d066db4a5de46abf" providerId="LiveId" clId="{FE28016A-3AE1-4875-8DCD-FB83607A36BC}" dt="2024-10-27T21:37:14.735" v="2711"/>
          <ac:cxnSpMkLst>
            <pc:docMk/>
            <pc:sldMk cId="3214993696" sldId="304"/>
            <ac:cxnSpMk id="380" creationId="{D8F6E6A7-A530-D3A6-2F44-2819F16CBE31}"/>
          </ac:cxnSpMkLst>
        </pc:cxnChg>
        <pc:cxnChg chg="add mod">
          <ac:chgData name="Jan K" userId="d066db4a5de46abf" providerId="LiveId" clId="{FE28016A-3AE1-4875-8DCD-FB83607A36BC}" dt="2024-10-27T21:37:28.052" v="2718" actId="1076"/>
          <ac:cxnSpMkLst>
            <pc:docMk/>
            <pc:sldMk cId="3214993696" sldId="304"/>
            <ac:cxnSpMk id="381" creationId="{FA909628-C5FC-A8BD-D132-E33325488D9A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899231-B6A0-4BB9-A93A-303E1E59A05D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79625" y="1143000"/>
            <a:ext cx="2698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699F6A-98B8-4E89-8BB1-127FB5E2F4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2487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246406" rtl="0" eaLnBrk="1" latinLnBrk="0" hangingPunct="1">
      <a:defRPr sz="2948" kern="1200">
        <a:solidFill>
          <a:schemeClr val="tx1"/>
        </a:solidFill>
        <a:latin typeface="+mn-lt"/>
        <a:ea typeface="+mn-ea"/>
        <a:cs typeface="+mn-cs"/>
      </a:defRPr>
    </a:lvl1pPr>
    <a:lvl2pPr marL="1123203" algn="l" defTabSz="2246406" rtl="0" eaLnBrk="1" latinLnBrk="0" hangingPunct="1">
      <a:defRPr sz="2948" kern="1200">
        <a:solidFill>
          <a:schemeClr val="tx1"/>
        </a:solidFill>
        <a:latin typeface="+mn-lt"/>
        <a:ea typeface="+mn-ea"/>
        <a:cs typeface="+mn-cs"/>
      </a:defRPr>
    </a:lvl2pPr>
    <a:lvl3pPr marL="2246406" algn="l" defTabSz="2246406" rtl="0" eaLnBrk="1" latinLnBrk="0" hangingPunct="1">
      <a:defRPr sz="2948" kern="1200">
        <a:solidFill>
          <a:schemeClr val="tx1"/>
        </a:solidFill>
        <a:latin typeface="+mn-lt"/>
        <a:ea typeface="+mn-ea"/>
        <a:cs typeface="+mn-cs"/>
      </a:defRPr>
    </a:lvl3pPr>
    <a:lvl4pPr marL="3369610" algn="l" defTabSz="2246406" rtl="0" eaLnBrk="1" latinLnBrk="0" hangingPunct="1">
      <a:defRPr sz="2948" kern="1200">
        <a:solidFill>
          <a:schemeClr val="tx1"/>
        </a:solidFill>
        <a:latin typeface="+mn-lt"/>
        <a:ea typeface="+mn-ea"/>
        <a:cs typeface="+mn-cs"/>
      </a:defRPr>
    </a:lvl4pPr>
    <a:lvl5pPr marL="4492813" algn="l" defTabSz="2246406" rtl="0" eaLnBrk="1" latinLnBrk="0" hangingPunct="1">
      <a:defRPr sz="2948" kern="1200">
        <a:solidFill>
          <a:schemeClr val="tx1"/>
        </a:solidFill>
        <a:latin typeface="+mn-lt"/>
        <a:ea typeface="+mn-ea"/>
        <a:cs typeface="+mn-cs"/>
      </a:defRPr>
    </a:lvl5pPr>
    <a:lvl6pPr marL="5616016" algn="l" defTabSz="2246406" rtl="0" eaLnBrk="1" latinLnBrk="0" hangingPunct="1">
      <a:defRPr sz="2948" kern="1200">
        <a:solidFill>
          <a:schemeClr val="tx1"/>
        </a:solidFill>
        <a:latin typeface="+mn-lt"/>
        <a:ea typeface="+mn-ea"/>
        <a:cs typeface="+mn-cs"/>
      </a:defRPr>
    </a:lvl6pPr>
    <a:lvl7pPr marL="6739219" algn="l" defTabSz="2246406" rtl="0" eaLnBrk="1" latinLnBrk="0" hangingPunct="1">
      <a:defRPr sz="2948" kern="1200">
        <a:solidFill>
          <a:schemeClr val="tx1"/>
        </a:solidFill>
        <a:latin typeface="+mn-lt"/>
        <a:ea typeface="+mn-ea"/>
        <a:cs typeface="+mn-cs"/>
      </a:defRPr>
    </a:lvl7pPr>
    <a:lvl8pPr marL="7862423" algn="l" defTabSz="2246406" rtl="0" eaLnBrk="1" latinLnBrk="0" hangingPunct="1">
      <a:defRPr sz="2948" kern="1200">
        <a:solidFill>
          <a:schemeClr val="tx1"/>
        </a:solidFill>
        <a:latin typeface="+mn-lt"/>
        <a:ea typeface="+mn-ea"/>
        <a:cs typeface="+mn-cs"/>
      </a:defRPr>
    </a:lvl8pPr>
    <a:lvl9pPr marL="8985626" algn="l" defTabSz="2246406" rtl="0" eaLnBrk="1" latinLnBrk="0" hangingPunct="1">
      <a:defRPr sz="294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79625" y="1143000"/>
            <a:ext cx="26987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699F6A-98B8-4E89-8BB1-127FB5E2F49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8854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79625" y="1143000"/>
            <a:ext cx="26987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699F6A-98B8-4E89-8BB1-127FB5E2F49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5955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79625" y="1143000"/>
            <a:ext cx="26987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699F6A-98B8-4E89-8BB1-127FB5E2F49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2534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9998" y="4713405"/>
            <a:ext cx="21419979" cy="10026815"/>
          </a:xfrm>
        </p:spPr>
        <p:txBody>
          <a:bodyPr anchor="b"/>
          <a:lstStyle>
            <a:lvl1pPr algn="ctr">
              <a:defRPr sz="16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9997" y="15126892"/>
            <a:ext cx="18899981" cy="6953434"/>
          </a:xfrm>
        </p:spPr>
        <p:txBody>
          <a:bodyPr/>
          <a:lstStyle>
            <a:lvl1pPr marL="0" indent="0" algn="ctr">
              <a:buNone/>
              <a:defRPr sz="6614"/>
            </a:lvl1pPr>
            <a:lvl2pPr marL="1259997" indent="0" algn="ctr">
              <a:buNone/>
              <a:defRPr sz="5512"/>
            </a:lvl2pPr>
            <a:lvl3pPr marL="2519995" indent="0" algn="ctr">
              <a:buNone/>
              <a:defRPr sz="4961"/>
            </a:lvl3pPr>
            <a:lvl4pPr marL="3779992" indent="0" algn="ctr">
              <a:buNone/>
              <a:defRPr sz="4409"/>
            </a:lvl4pPr>
            <a:lvl5pPr marL="5039990" indent="0" algn="ctr">
              <a:buNone/>
              <a:defRPr sz="4409"/>
            </a:lvl5pPr>
            <a:lvl6pPr marL="6299987" indent="0" algn="ctr">
              <a:buNone/>
              <a:defRPr sz="4409"/>
            </a:lvl6pPr>
            <a:lvl7pPr marL="7559985" indent="0" algn="ctr">
              <a:buNone/>
              <a:defRPr sz="4409"/>
            </a:lvl7pPr>
            <a:lvl8pPr marL="8819982" indent="0" algn="ctr">
              <a:buNone/>
              <a:defRPr sz="4409"/>
            </a:lvl8pPr>
            <a:lvl9pPr marL="10079980" indent="0" algn="ctr">
              <a:buNone/>
              <a:defRPr sz="44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051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3017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033733" y="1533356"/>
            <a:ext cx="5433745" cy="24407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500" y="1533356"/>
            <a:ext cx="15986234" cy="24407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1418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759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375" y="7180114"/>
            <a:ext cx="21734978" cy="11980175"/>
          </a:xfrm>
        </p:spPr>
        <p:txBody>
          <a:bodyPr anchor="b"/>
          <a:lstStyle>
            <a:lvl1pPr>
              <a:defRPr sz="16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9375" y="19273626"/>
            <a:ext cx="21734978" cy="6300091"/>
          </a:xfrm>
        </p:spPr>
        <p:txBody>
          <a:bodyPr/>
          <a:lstStyle>
            <a:lvl1pPr marL="0" indent="0">
              <a:buNone/>
              <a:defRPr sz="6614">
                <a:solidFill>
                  <a:schemeClr val="tx1"/>
                </a:solidFill>
              </a:defRPr>
            </a:lvl1pPr>
            <a:lvl2pPr marL="1259997" indent="0">
              <a:buNone/>
              <a:defRPr sz="5512">
                <a:solidFill>
                  <a:schemeClr val="tx1">
                    <a:tint val="75000"/>
                  </a:schemeClr>
                </a:solidFill>
              </a:defRPr>
            </a:lvl2pPr>
            <a:lvl3pPr marL="2519995" indent="0">
              <a:buNone/>
              <a:defRPr sz="4961">
                <a:solidFill>
                  <a:schemeClr val="tx1">
                    <a:tint val="75000"/>
                  </a:schemeClr>
                </a:solidFill>
              </a:defRPr>
            </a:lvl3pPr>
            <a:lvl4pPr marL="3779992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4pPr>
            <a:lvl5pPr marL="5039990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5pPr>
            <a:lvl6pPr marL="6299987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6pPr>
            <a:lvl7pPr marL="7559985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7pPr>
            <a:lvl8pPr marL="8819982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8pPr>
            <a:lvl9pPr marL="10079980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4806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2498" y="7666780"/>
            <a:ext cx="10709989" cy="18273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757488" y="7666780"/>
            <a:ext cx="10709989" cy="18273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5508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1" y="1533362"/>
            <a:ext cx="21734978" cy="55667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5783" y="7060106"/>
            <a:ext cx="10660769" cy="3460049"/>
          </a:xfrm>
        </p:spPr>
        <p:txBody>
          <a:bodyPr anchor="b"/>
          <a:lstStyle>
            <a:lvl1pPr marL="0" indent="0">
              <a:buNone/>
              <a:defRPr sz="6614" b="1"/>
            </a:lvl1pPr>
            <a:lvl2pPr marL="1259997" indent="0">
              <a:buNone/>
              <a:defRPr sz="5512" b="1"/>
            </a:lvl2pPr>
            <a:lvl3pPr marL="2519995" indent="0">
              <a:buNone/>
              <a:defRPr sz="4961" b="1"/>
            </a:lvl3pPr>
            <a:lvl4pPr marL="3779992" indent="0">
              <a:buNone/>
              <a:defRPr sz="4409" b="1"/>
            </a:lvl4pPr>
            <a:lvl5pPr marL="5039990" indent="0">
              <a:buNone/>
              <a:defRPr sz="4409" b="1"/>
            </a:lvl5pPr>
            <a:lvl6pPr marL="6299987" indent="0">
              <a:buNone/>
              <a:defRPr sz="4409" b="1"/>
            </a:lvl6pPr>
            <a:lvl7pPr marL="7559985" indent="0">
              <a:buNone/>
              <a:defRPr sz="4409" b="1"/>
            </a:lvl7pPr>
            <a:lvl8pPr marL="8819982" indent="0">
              <a:buNone/>
              <a:defRPr sz="4409" b="1"/>
            </a:lvl8pPr>
            <a:lvl9pPr marL="10079980" indent="0">
              <a:buNone/>
              <a:defRPr sz="440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5783" y="10520155"/>
            <a:ext cx="10660769" cy="154735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757489" y="7060106"/>
            <a:ext cx="10713272" cy="3460049"/>
          </a:xfrm>
        </p:spPr>
        <p:txBody>
          <a:bodyPr anchor="b"/>
          <a:lstStyle>
            <a:lvl1pPr marL="0" indent="0">
              <a:buNone/>
              <a:defRPr sz="6614" b="1"/>
            </a:lvl1pPr>
            <a:lvl2pPr marL="1259997" indent="0">
              <a:buNone/>
              <a:defRPr sz="5512" b="1"/>
            </a:lvl2pPr>
            <a:lvl3pPr marL="2519995" indent="0">
              <a:buNone/>
              <a:defRPr sz="4961" b="1"/>
            </a:lvl3pPr>
            <a:lvl4pPr marL="3779992" indent="0">
              <a:buNone/>
              <a:defRPr sz="4409" b="1"/>
            </a:lvl4pPr>
            <a:lvl5pPr marL="5039990" indent="0">
              <a:buNone/>
              <a:defRPr sz="4409" b="1"/>
            </a:lvl5pPr>
            <a:lvl6pPr marL="6299987" indent="0">
              <a:buNone/>
              <a:defRPr sz="4409" b="1"/>
            </a:lvl6pPr>
            <a:lvl7pPr marL="7559985" indent="0">
              <a:buNone/>
              <a:defRPr sz="4409" b="1"/>
            </a:lvl7pPr>
            <a:lvl8pPr marL="8819982" indent="0">
              <a:buNone/>
              <a:defRPr sz="4409" b="1"/>
            </a:lvl8pPr>
            <a:lvl9pPr marL="10079980" indent="0">
              <a:buNone/>
              <a:defRPr sz="440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757489" y="10520155"/>
            <a:ext cx="10713272" cy="154735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6838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1243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7510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1920028"/>
            <a:ext cx="8127648" cy="672009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3272" y="4146734"/>
            <a:ext cx="12757487" cy="20466969"/>
          </a:xfrm>
        </p:spPr>
        <p:txBody>
          <a:bodyPr/>
          <a:lstStyle>
            <a:lvl1pPr>
              <a:defRPr sz="8819"/>
            </a:lvl1pPr>
            <a:lvl2pPr>
              <a:defRPr sz="7717"/>
            </a:lvl2pPr>
            <a:lvl3pPr>
              <a:defRPr sz="6614"/>
            </a:lvl3pPr>
            <a:lvl4pPr>
              <a:defRPr sz="5512"/>
            </a:lvl4pPr>
            <a:lvl5pPr>
              <a:defRPr sz="5512"/>
            </a:lvl5pPr>
            <a:lvl6pPr>
              <a:defRPr sz="5512"/>
            </a:lvl6pPr>
            <a:lvl7pPr>
              <a:defRPr sz="5512"/>
            </a:lvl7pPr>
            <a:lvl8pPr>
              <a:defRPr sz="5512"/>
            </a:lvl8pPr>
            <a:lvl9pPr>
              <a:defRPr sz="55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8640127"/>
            <a:ext cx="8127648" cy="16006905"/>
          </a:xfrm>
        </p:spPr>
        <p:txBody>
          <a:bodyPr/>
          <a:lstStyle>
            <a:lvl1pPr marL="0" indent="0">
              <a:buNone/>
              <a:defRPr sz="4409"/>
            </a:lvl1pPr>
            <a:lvl2pPr marL="1259997" indent="0">
              <a:buNone/>
              <a:defRPr sz="3858"/>
            </a:lvl2pPr>
            <a:lvl3pPr marL="2519995" indent="0">
              <a:buNone/>
              <a:defRPr sz="3307"/>
            </a:lvl3pPr>
            <a:lvl4pPr marL="3779992" indent="0">
              <a:buNone/>
              <a:defRPr sz="2756"/>
            </a:lvl4pPr>
            <a:lvl5pPr marL="5039990" indent="0">
              <a:buNone/>
              <a:defRPr sz="2756"/>
            </a:lvl5pPr>
            <a:lvl6pPr marL="6299987" indent="0">
              <a:buNone/>
              <a:defRPr sz="2756"/>
            </a:lvl6pPr>
            <a:lvl7pPr marL="7559985" indent="0">
              <a:buNone/>
              <a:defRPr sz="2756"/>
            </a:lvl7pPr>
            <a:lvl8pPr marL="8819982" indent="0">
              <a:buNone/>
              <a:defRPr sz="2756"/>
            </a:lvl8pPr>
            <a:lvl9pPr marL="10079980" indent="0">
              <a:buNone/>
              <a:defRPr sz="275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0328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1920028"/>
            <a:ext cx="8127648" cy="672009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713272" y="4146734"/>
            <a:ext cx="12757487" cy="20466969"/>
          </a:xfrm>
        </p:spPr>
        <p:txBody>
          <a:bodyPr anchor="t"/>
          <a:lstStyle>
            <a:lvl1pPr marL="0" indent="0">
              <a:buNone/>
              <a:defRPr sz="8819"/>
            </a:lvl1pPr>
            <a:lvl2pPr marL="1259997" indent="0">
              <a:buNone/>
              <a:defRPr sz="7717"/>
            </a:lvl2pPr>
            <a:lvl3pPr marL="2519995" indent="0">
              <a:buNone/>
              <a:defRPr sz="6614"/>
            </a:lvl3pPr>
            <a:lvl4pPr marL="3779992" indent="0">
              <a:buNone/>
              <a:defRPr sz="5512"/>
            </a:lvl4pPr>
            <a:lvl5pPr marL="5039990" indent="0">
              <a:buNone/>
              <a:defRPr sz="5512"/>
            </a:lvl5pPr>
            <a:lvl6pPr marL="6299987" indent="0">
              <a:buNone/>
              <a:defRPr sz="5512"/>
            </a:lvl6pPr>
            <a:lvl7pPr marL="7559985" indent="0">
              <a:buNone/>
              <a:defRPr sz="5512"/>
            </a:lvl7pPr>
            <a:lvl8pPr marL="8819982" indent="0">
              <a:buNone/>
              <a:defRPr sz="5512"/>
            </a:lvl8pPr>
            <a:lvl9pPr marL="10079980" indent="0">
              <a:buNone/>
              <a:defRPr sz="551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8640127"/>
            <a:ext cx="8127648" cy="16006905"/>
          </a:xfrm>
        </p:spPr>
        <p:txBody>
          <a:bodyPr/>
          <a:lstStyle>
            <a:lvl1pPr marL="0" indent="0">
              <a:buNone/>
              <a:defRPr sz="4409"/>
            </a:lvl1pPr>
            <a:lvl2pPr marL="1259997" indent="0">
              <a:buNone/>
              <a:defRPr sz="3858"/>
            </a:lvl2pPr>
            <a:lvl3pPr marL="2519995" indent="0">
              <a:buNone/>
              <a:defRPr sz="3307"/>
            </a:lvl3pPr>
            <a:lvl4pPr marL="3779992" indent="0">
              <a:buNone/>
              <a:defRPr sz="2756"/>
            </a:lvl4pPr>
            <a:lvl5pPr marL="5039990" indent="0">
              <a:buNone/>
              <a:defRPr sz="2756"/>
            </a:lvl5pPr>
            <a:lvl6pPr marL="6299987" indent="0">
              <a:buNone/>
              <a:defRPr sz="2756"/>
            </a:lvl6pPr>
            <a:lvl7pPr marL="7559985" indent="0">
              <a:buNone/>
              <a:defRPr sz="2756"/>
            </a:lvl7pPr>
            <a:lvl8pPr marL="8819982" indent="0">
              <a:buNone/>
              <a:defRPr sz="2756"/>
            </a:lvl8pPr>
            <a:lvl9pPr marL="10079980" indent="0">
              <a:buNone/>
              <a:defRPr sz="275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297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32499" y="1533362"/>
            <a:ext cx="21734978" cy="5566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99" y="7666780"/>
            <a:ext cx="21734978" cy="182736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32498" y="26693734"/>
            <a:ext cx="5669994" cy="15333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B71283-1445-42A1-91B6-6FB04E2E65E4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47492" y="26693734"/>
            <a:ext cx="8504992" cy="15333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797483" y="26693734"/>
            <a:ext cx="5669994" cy="15333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7D695-331E-4260-B8C2-C06ACDAEBF9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0156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519995" rtl="0" eaLnBrk="1" latinLnBrk="0" hangingPunct="1">
        <a:lnSpc>
          <a:spcPct val="90000"/>
        </a:lnSpc>
        <a:spcBef>
          <a:spcPct val="0"/>
        </a:spcBef>
        <a:buNone/>
        <a:defRPr sz="1212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29999" indent="-629999" algn="l" defTabSz="2519995" rtl="0" eaLnBrk="1" latinLnBrk="0" hangingPunct="1">
        <a:lnSpc>
          <a:spcPct val="90000"/>
        </a:lnSpc>
        <a:spcBef>
          <a:spcPts val="2756"/>
        </a:spcBef>
        <a:buFont typeface="Arial" panose="020B0604020202020204" pitchFamily="34" charset="0"/>
        <a:buChar char="•"/>
        <a:defRPr sz="7717" kern="1200">
          <a:solidFill>
            <a:schemeClr val="tx1"/>
          </a:solidFill>
          <a:latin typeface="+mn-lt"/>
          <a:ea typeface="+mn-ea"/>
          <a:cs typeface="+mn-cs"/>
        </a:defRPr>
      </a:lvl1pPr>
      <a:lvl2pPr marL="1889996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2pPr>
      <a:lvl3pPr marL="3149994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3pPr>
      <a:lvl4pPr marL="4409991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4pPr>
      <a:lvl5pPr marL="5669989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5pPr>
      <a:lvl6pPr marL="6929986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6pPr>
      <a:lvl7pPr marL="8189984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7pPr>
      <a:lvl8pPr marL="9449981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8pPr>
      <a:lvl9pPr marL="10709979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1pPr>
      <a:lvl2pPr marL="1259997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2pPr>
      <a:lvl3pPr marL="2519995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4pPr>
      <a:lvl5pPr marL="5039990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5pPr>
      <a:lvl6pPr marL="6299987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6pPr>
      <a:lvl7pPr marL="7559985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7pPr>
      <a:lvl8pPr marL="8819982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8pPr>
      <a:lvl9pPr marL="10079980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3.wdp"/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microsoft.com/office/2007/relationships/hdphoto" Target="../media/hdphoto2.wdp"/><Relationship Id="rId5" Type="http://schemas.openxmlformats.org/officeDocument/2006/relationships/image" Target="../media/image13.jpeg"/><Relationship Id="rId10" Type="http://schemas.openxmlformats.org/officeDocument/2006/relationships/image" Target="../media/image17.png"/><Relationship Id="rId4" Type="http://schemas.openxmlformats.org/officeDocument/2006/relationships/image" Target="../media/image12.jpeg"/><Relationship Id="rId9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B2DD5FD-F6A2-5B02-D5EF-0C7C5D04B5AE}"/>
              </a:ext>
            </a:extLst>
          </p:cNvPr>
          <p:cNvSpPr/>
          <p:nvPr/>
        </p:nvSpPr>
        <p:spPr>
          <a:xfrm>
            <a:off x="11122452" y="11019703"/>
            <a:ext cx="6514022" cy="6761018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3893578-6202-972D-6C46-DCB5174A1AEA}"/>
              </a:ext>
            </a:extLst>
          </p:cNvPr>
          <p:cNvCxnSpPr>
            <a:cxnSpLocks/>
          </p:cNvCxnSpPr>
          <p:nvPr/>
        </p:nvCxnSpPr>
        <p:spPr>
          <a:xfrm flipH="1" flipV="1">
            <a:off x="14402964" y="14234613"/>
            <a:ext cx="0" cy="3546108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F93AC4-2416-0A28-6965-91DA6A28884F}"/>
              </a:ext>
            </a:extLst>
          </p:cNvPr>
          <p:cNvCxnSpPr>
            <a:cxnSpLocks/>
          </p:cNvCxnSpPr>
          <p:nvPr/>
        </p:nvCxnSpPr>
        <p:spPr>
          <a:xfrm flipH="1">
            <a:off x="11122452" y="12610530"/>
            <a:ext cx="1438162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B199282-E251-6185-B81A-EB577D67707A}"/>
              </a:ext>
            </a:extLst>
          </p:cNvPr>
          <p:cNvCxnSpPr>
            <a:cxnSpLocks/>
          </p:cNvCxnSpPr>
          <p:nvPr/>
        </p:nvCxnSpPr>
        <p:spPr>
          <a:xfrm flipH="1">
            <a:off x="13857778" y="12610530"/>
            <a:ext cx="921176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1C5C5E-32C7-F685-1D64-CBEE04FF1A34}"/>
              </a:ext>
            </a:extLst>
          </p:cNvPr>
          <p:cNvCxnSpPr>
            <a:cxnSpLocks/>
          </p:cNvCxnSpPr>
          <p:nvPr/>
        </p:nvCxnSpPr>
        <p:spPr>
          <a:xfrm flipV="1">
            <a:off x="14355965" y="12610530"/>
            <a:ext cx="0" cy="454522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0A7EE45-3432-796F-3696-AF259263F566}"/>
              </a:ext>
            </a:extLst>
          </p:cNvPr>
          <p:cNvCxnSpPr>
            <a:cxnSpLocks/>
          </p:cNvCxnSpPr>
          <p:nvPr/>
        </p:nvCxnSpPr>
        <p:spPr>
          <a:xfrm flipH="1">
            <a:off x="15916322" y="12610530"/>
            <a:ext cx="1720152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8DD3232-FF54-7C1F-A10B-A9EB8A963985}"/>
              </a:ext>
            </a:extLst>
          </p:cNvPr>
          <p:cNvCxnSpPr>
            <a:cxnSpLocks/>
          </p:cNvCxnSpPr>
          <p:nvPr/>
        </p:nvCxnSpPr>
        <p:spPr>
          <a:xfrm flipV="1">
            <a:off x="16398844" y="11019705"/>
            <a:ext cx="0" cy="1590827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746AB10-04AF-1F24-19E9-2B286FD102C3}"/>
              </a:ext>
            </a:extLst>
          </p:cNvPr>
          <p:cNvSpPr txBox="1"/>
          <p:nvPr/>
        </p:nvSpPr>
        <p:spPr>
          <a:xfrm>
            <a:off x="11112935" y="12591593"/>
            <a:ext cx="1312835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Room 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99D9A63-C2E0-20A9-3E0F-1B224A43879C}"/>
              </a:ext>
            </a:extLst>
          </p:cNvPr>
          <p:cNvSpPr txBox="1"/>
          <p:nvPr/>
        </p:nvSpPr>
        <p:spPr>
          <a:xfrm>
            <a:off x="11122216" y="11025131"/>
            <a:ext cx="1312835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Room1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268F430-30D5-E653-2933-4C6D1C1E832A}"/>
              </a:ext>
            </a:extLst>
          </p:cNvPr>
          <p:cNvSpPr txBox="1"/>
          <p:nvPr/>
        </p:nvSpPr>
        <p:spPr>
          <a:xfrm>
            <a:off x="16524173" y="12621390"/>
            <a:ext cx="1312835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Room 3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E891A7B-0C24-158E-F46B-2A1AB00054F0}"/>
              </a:ext>
            </a:extLst>
          </p:cNvPr>
          <p:cNvGrpSpPr/>
          <p:nvPr/>
        </p:nvGrpSpPr>
        <p:grpSpPr>
          <a:xfrm>
            <a:off x="12194032" y="11097030"/>
            <a:ext cx="5442680" cy="6681260"/>
            <a:chOff x="3916663" y="125818"/>
            <a:chExt cx="5442680" cy="668126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9C3A547-F715-3E7A-DC65-4A089C31FE84}"/>
                </a:ext>
              </a:extLst>
            </p:cNvPr>
            <p:cNvGrpSpPr/>
            <p:nvPr/>
          </p:nvGrpSpPr>
          <p:grpSpPr>
            <a:xfrm>
              <a:off x="3916663" y="3561561"/>
              <a:ext cx="5442680" cy="3245517"/>
              <a:chOff x="3916663" y="3561561"/>
              <a:chExt cx="5442680" cy="3245517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B4BFB32-9800-7810-29C0-8808810D670C}"/>
                  </a:ext>
                </a:extLst>
              </p:cNvPr>
              <p:cNvSpPr/>
              <p:nvPr/>
            </p:nvSpPr>
            <p:spPr>
              <a:xfrm>
                <a:off x="3916663" y="4270047"/>
                <a:ext cx="1137353" cy="1676050"/>
              </a:xfrm>
              <a:prstGeom prst="rect">
                <a:avLst/>
              </a:prstGeom>
              <a:no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</a:rPr>
                  <a:t>Table 2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35799C7A-EE51-DEE0-0C5F-5B24A90C4AB0}"/>
                  </a:ext>
                </a:extLst>
              </p:cNvPr>
              <p:cNvSpPr/>
              <p:nvPr/>
            </p:nvSpPr>
            <p:spPr>
              <a:xfrm>
                <a:off x="7742353" y="3561563"/>
                <a:ext cx="1616990" cy="1088109"/>
              </a:xfrm>
              <a:prstGeom prst="rect">
                <a:avLst/>
              </a:prstGeom>
              <a:no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</a:rPr>
                  <a:t>Table 1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5EE208E-7591-27E4-2CD0-959D94369EBB}"/>
                  </a:ext>
                </a:extLst>
              </p:cNvPr>
              <p:cNvSpPr/>
              <p:nvPr/>
            </p:nvSpPr>
            <p:spPr>
              <a:xfrm rot="16200000">
                <a:off x="4903199" y="4776306"/>
                <a:ext cx="3245517" cy="816027"/>
              </a:xfrm>
              <a:prstGeom prst="rect">
                <a:avLst/>
              </a:prstGeom>
              <a:no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</a:rPr>
                  <a:t>Kitchen Counter</a:t>
                </a:r>
              </a:p>
            </p:txBody>
          </p:sp>
        </p:grp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0262BD3A-698D-895D-2746-FB9C8A27D5DC}"/>
                </a:ext>
              </a:extLst>
            </p:cNvPr>
            <p:cNvSpPr/>
            <p:nvPr/>
          </p:nvSpPr>
          <p:spPr>
            <a:xfrm>
              <a:off x="4224657" y="125818"/>
              <a:ext cx="1424878" cy="140894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/>
                <a:t>Tree</a:t>
              </a:r>
              <a:endParaRPr lang="de-DE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65ABCC7-D10B-5603-E8B1-698817AE550C}"/>
              </a:ext>
            </a:extLst>
          </p:cNvPr>
          <p:cNvGrpSpPr/>
          <p:nvPr/>
        </p:nvGrpSpPr>
        <p:grpSpPr>
          <a:xfrm>
            <a:off x="15361660" y="14234613"/>
            <a:ext cx="2232748" cy="3072744"/>
            <a:chOff x="7084291" y="3263401"/>
            <a:chExt cx="2232748" cy="307274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2E9E59B-C35D-C64F-026E-65F6D58D3042}"/>
                </a:ext>
              </a:extLst>
            </p:cNvPr>
            <p:cNvGrpSpPr/>
            <p:nvPr/>
          </p:nvGrpSpPr>
          <p:grpSpPr>
            <a:xfrm>
              <a:off x="7084291" y="3666835"/>
              <a:ext cx="2232748" cy="2669310"/>
              <a:chOff x="7084291" y="3666835"/>
              <a:chExt cx="2232748" cy="26693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E4253EFC-518E-D6F5-2562-F48867936129}"/>
                  </a:ext>
                </a:extLst>
              </p:cNvPr>
              <p:cNvCxnSpPr/>
              <p:nvPr/>
            </p:nvCxnSpPr>
            <p:spPr>
              <a:xfrm flipV="1">
                <a:off x="7084291" y="4839854"/>
                <a:ext cx="0" cy="149629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Arc 14">
                <a:extLst>
                  <a:ext uri="{FF2B5EF4-FFF2-40B4-BE49-F238E27FC236}">
                    <a16:creationId xmlns:a16="http://schemas.microsoft.com/office/drawing/2014/main" id="{11C57757-B066-A9CD-D373-90F55F879AF0}"/>
                  </a:ext>
                </a:extLst>
              </p:cNvPr>
              <p:cNvSpPr/>
              <p:nvPr/>
            </p:nvSpPr>
            <p:spPr>
              <a:xfrm rot="16200000">
                <a:off x="8110985" y="3359774"/>
                <a:ext cx="898993" cy="1513115"/>
              </a:xfrm>
              <a:prstGeom prst="arc">
                <a:avLst>
                  <a:gd name="adj1" fmla="val 5311460"/>
                  <a:gd name="adj2" fmla="val 5111149"/>
                </a:avLst>
              </a:prstGeom>
              <a:ln w="381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D875EE7-54D0-AA15-7210-B276A05A2D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93811" y="3870036"/>
                <a:ext cx="816028" cy="1019066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8B88641-5A1F-DB15-D999-76183A18463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84064" y="3263401"/>
              <a:ext cx="142880" cy="505035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AC8663B4-69AE-1110-4F4D-D0049732B5D7}"/>
              </a:ext>
            </a:extLst>
          </p:cNvPr>
          <p:cNvSpPr/>
          <p:nvPr/>
        </p:nvSpPr>
        <p:spPr>
          <a:xfrm>
            <a:off x="16984194" y="14127130"/>
            <a:ext cx="360000" cy="36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2AC4ADD-79C5-8464-5C17-2A2108EA491F}"/>
              </a:ext>
            </a:extLst>
          </p:cNvPr>
          <p:cNvSpPr/>
          <p:nvPr/>
        </p:nvSpPr>
        <p:spPr>
          <a:xfrm>
            <a:off x="15206082" y="16386668"/>
            <a:ext cx="360000" cy="36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5A05CD1-6383-182A-E9FB-352C0DC0EC20}"/>
              </a:ext>
            </a:extLst>
          </p:cNvPr>
          <p:cNvGrpSpPr/>
          <p:nvPr/>
        </p:nvGrpSpPr>
        <p:grpSpPr>
          <a:xfrm>
            <a:off x="12615238" y="11232776"/>
            <a:ext cx="4436676" cy="3001839"/>
            <a:chOff x="4337869" y="261562"/>
            <a:chExt cx="4436676" cy="3001839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D51AF5E-1EA7-123C-A442-A02B9974D0C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05964" y="1421516"/>
              <a:ext cx="1468581" cy="1841885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A0BFD50-8230-12F4-AFCF-B4BD24B43273}"/>
                </a:ext>
              </a:extLst>
            </p:cNvPr>
            <p:cNvCxnSpPr>
              <a:cxnSpLocks/>
            </p:cNvCxnSpPr>
            <p:nvPr/>
          </p:nvCxnSpPr>
          <p:spPr>
            <a:xfrm>
              <a:off x="5025299" y="1416098"/>
              <a:ext cx="2251948" cy="20293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Arc 24">
              <a:extLst>
                <a:ext uri="{FF2B5EF4-FFF2-40B4-BE49-F238E27FC236}">
                  <a16:creationId xmlns:a16="http://schemas.microsoft.com/office/drawing/2014/main" id="{7F65992E-871C-BF19-3583-9540AAD5FB14}"/>
                </a:ext>
              </a:extLst>
            </p:cNvPr>
            <p:cNvSpPr/>
            <p:nvPr/>
          </p:nvSpPr>
          <p:spPr>
            <a:xfrm>
              <a:off x="4337869" y="261562"/>
              <a:ext cx="1137349" cy="1164683"/>
            </a:xfrm>
            <a:prstGeom prst="arc">
              <a:avLst>
                <a:gd name="adj1" fmla="val 5311460"/>
                <a:gd name="adj2" fmla="val 0"/>
              </a:avLst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93CBEE3-8512-4DCC-F08F-EE26A997512F}"/>
              </a:ext>
            </a:extLst>
          </p:cNvPr>
          <p:cNvGrpSpPr/>
          <p:nvPr/>
        </p:nvGrpSpPr>
        <p:grpSpPr>
          <a:xfrm>
            <a:off x="12344352" y="11815115"/>
            <a:ext cx="1425518" cy="5020726"/>
            <a:chOff x="4066983" y="843903"/>
            <a:chExt cx="1425518" cy="5020726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A14AE64-2070-0CEE-8685-7188123BE5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00893" y="843903"/>
              <a:ext cx="791608" cy="3507611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Arc 28">
              <a:extLst>
                <a:ext uri="{FF2B5EF4-FFF2-40B4-BE49-F238E27FC236}">
                  <a16:creationId xmlns:a16="http://schemas.microsoft.com/office/drawing/2014/main" id="{343355A5-6219-2DF6-998A-3CBCA315F535}"/>
                </a:ext>
              </a:extLst>
            </p:cNvPr>
            <p:cNvSpPr/>
            <p:nvPr/>
          </p:nvSpPr>
          <p:spPr>
            <a:xfrm>
              <a:off x="4066983" y="4351514"/>
              <a:ext cx="1137353" cy="1513115"/>
            </a:xfrm>
            <a:prstGeom prst="arc">
              <a:avLst>
                <a:gd name="adj1" fmla="val 5311460"/>
                <a:gd name="adj2" fmla="val 5111149"/>
              </a:avLst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CC544595-29C1-4D52-6E47-3CC986A4965B}"/>
              </a:ext>
            </a:extLst>
          </p:cNvPr>
          <p:cNvSpPr/>
          <p:nvPr/>
        </p:nvSpPr>
        <p:spPr>
          <a:xfrm>
            <a:off x="13301705" y="15905067"/>
            <a:ext cx="360000" cy="36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5BE3015-AE51-BE82-4711-CD7C97ED0425}"/>
              </a:ext>
            </a:extLst>
          </p:cNvPr>
          <p:cNvSpPr txBox="1"/>
          <p:nvPr/>
        </p:nvSpPr>
        <p:spPr>
          <a:xfrm>
            <a:off x="6588173" y="13880670"/>
            <a:ext cx="44956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/>
              <a:t>Track Layout Plan</a:t>
            </a:r>
          </a:p>
        </p:txBody>
      </p:sp>
    </p:spTree>
    <p:extLst>
      <p:ext uri="{BB962C8B-B14F-4D97-AF65-F5344CB8AC3E}">
        <p14:creationId xmlns:p14="http://schemas.microsoft.com/office/powerpoint/2010/main" val="229093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 animBg="1"/>
      <p:bldP spid="8" grpId="0" animBg="1"/>
      <p:bldP spid="3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DF26B1-DBF9-CF50-0459-5397E5A5A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1735" y="13250468"/>
            <a:ext cx="1432621" cy="275578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DF36D47C-C268-E8E3-38E9-ED6FBE9909E8}"/>
              </a:ext>
            </a:extLst>
          </p:cNvPr>
          <p:cNvGrpSpPr/>
          <p:nvPr/>
        </p:nvGrpSpPr>
        <p:grpSpPr>
          <a:xfrm>
            <a:off x="8319363" y="13111920"/>
            <a:ext cx="1666733" cy="3146657"/>
            <a:chOff x="2365727" y="-292269"/>
            <a:chExt cx="1780209" cy="318935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11DFD51-5F69-A0EA-5696-D2447C431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60003" y="-43203"/>
              <a:ext cx="1538646" cy="2755783"/>
            </a:xfrm>
            <a:prstGeom prst="rect">
              <a:avLst/>
            </a:prstGeom>
          </p:spPr>
        </p:pic>
        <p:pic>
          <p:nvPicPr>
            <p:cNvPr id="8" name="Picture 7" descr="A black cellphone with a black background&#10;&#10;Description automatically generated">
              <a:extLst>
                <a:ext uri="{FF2B5EF4-FFF2-40B4-BE49-F238E27FC236}">
                  <a16:creationId xmlns:a16="http://schemas.microsoft.com/office/drawing/2014/main" id="{4B21A787-E9D0-23C2-C947-C51FD429CC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01" t="8277" r="38920" b="4975"/>
            <a:stretch/>
          </p:blipFill>
          <p:spPr>
            <a:xfrm>
              <a:off x="2365727" y="-292269"/>
              <a:ext cx="1780209" cy="3189356"/>
            </a:xfrm>
            <a:prstGeom prst="rect">
              <a:avLst/>
            </a:prstGeom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68DC3099-DF3B-A480-8BA9-D1344DDD1F17}"/>
              </a:ext>
            </a:extLst>
          </p:cNvPr>
          <p:cNvSpPr/>
          <p:nvPr/>
        </p:nvSpPr>
        <p:spPr>
          <a:xfrm>
            <a:off x="12011701" y="14152692"/>
            <a:ext cx="1292686" cy="13343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8EAAEFB-695D-34F5-75E8-395FA7143C40}"/>
              </a:ext>
            </a:extLst>
          </p:cNvPr>
          <p:cNvCxnSpPr>
            <a:cxnSpLocks/>
          </p:cNvCxnSpPr>
          <p:nvPr/>
        </p:nvCxnSpPr>
        <p:spPr>
          <a:xfrm>
            <a:off x="9987904" y="13777970"/>
            <a:ext cx="1753428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B91CAE-B9AF-58D6-3F53-45CD0B83F456}"/>
              </a:ext>
            </a:extLst>
          </p:cNvPr>
          <p:cNvSpPr txBox="1"/>
          <p:nvPr/>
        </p:nvSpPr>
        <p:spPr>
          <a:xfrm>
            <a:off x="9935478" y="15796043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via Bluetooth UART ]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06F9FC8-5CF7-DFA6-E8D9-74F21B5C077E}"/>
              </a:ext>
            </a:extLst>
          </p:cNvPr>
          <p:cNvCxnSpPr>
            <a:cxnSpLocks/>
          </p:cNvCxnSpPr>
          <p:nvPr/>
        </p:nvCxnSpPr>
        <p:spPr>
          <a:xfrm flipH="1">
            <a:off x="9942320" y="14990894"/>
            <a:ext cx="1730752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4E440FF-A3FE-3866-40C3-4F93519AA611}"/>
              </a:ext>
            </a:extLst>
          </p:cNvPr>
          <p:cNvSpPr txBox="1"/>
          <p:nvPr/>
        </p:nvSpPr>
        <p:spPr>
          <a:xfrm>
            <a:off x="9921750" y="13438347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channel</a:t>
            </a:r>
            <a:r>
              <a:rPr lang="de-DE" sz="1400" dirty="0"/>
              <a:t> </a:t>
            </a:r>
            <a:r>
              <a:rPr lang="de-DE" sz="1400" dirty="0" err="1"/>
              <a:t>message</a:t>
            </a:r>
            <a:endParaRPr lang="de-DE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CD1A77-9E8C-09F7-7599-CB00F31941B8}"/>
              </a:ext>
            </a:extLst>
          </p:cNvPr>
          <p:cNvSpPr txBox="1"/>
          <p:nvPr/>
        </p:nvSpPr>
        <p:spPr>
          <a:xfrm>
            <a:off x="10099515" y="14999810"/>
            <a:ext cx="1502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data</a:t>
            </a:r>
            <a:endParaRPr lang="de-DE" sz="1400" dirty="0"/>
          </a:p>
          <a:p>
            <a:pPr algn="ctr"/>
            <a:r>
              <a:rPr lang="de-DE" sz="1400" dirty="0"/>
              <a:t>[ JSON </a:t>
            </a:r>
            <a:r>
              <a:rPr lang="de-DE" sz="1400" dirty="0" err="1"/>
              <a:t>message</a:t>
            </a:r>
            <a:r>
              <a:rPr lang="de-DE" sz="1400" dirty="0"/>
              <a:t> ]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8DD7E0-BAFB-E054-6D64-219E3FE0CAB0}"/>
              </a:ext>
            </a:extLst>
          </p:cNvPr>
          <p:cNvSpPr txBox="1"/>
          <p:nvPr/>
        </p:nvSpPr>
        <p:spPr>
          <a:xfrm>
            <a:off x="8165718" y="16322271"/>
            <a:ext cx="19243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Smartphone </a:t>
            </a:r>
            <a:r>
              <a:rPr lang="de-DE" sz="1400" dirty="0" err="1"/>
              <a:t>with</a:t>
            </a:r>
            <a:r>
              <a:rPr lang="de-DE" sz="1400" dirty="0"/>
              <a:t> Bluetooth Serial App 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E9B312-7803-9D4D-D9D3-C490A0CB33A8}"/>
              </a:ext>
            </a:extLst>
          </p:cNvPr>
          <p:cNvSpPr txBox="1"/>
          <p:nvPr/>
        </p:nvSpPr>
        <p:spPr>
          <a:xfrm>
            <a:off x="8190533" y="12799902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Control Device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BBE278-A5CE-0DBF-3C0C-142038D98902}"/>
              </a:ext>
            </a:extLst>
          </p:cNvPr>
          <p:cNvSpPr txBox="1"/>
          <p:nvPr/>
        </p:nvSpPr>
        <p:spPr>
          <a:xfrm>
            <a:off x="11695849" y="12789343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Controller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952693-B838-8AE1-643F-09D72A49B24B}"/>
              </a:ext>
            </a:extLst>
          </p:cNvPr>
          <p:cNvSpPr txBox="1"/>
          <p:nvPr/>
        </p:nvSpPr>
        <p:spPr>
          <a:xfrm>
            <a:off x="11695849" y="16167516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ESP 32 ]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0CF1373-1AF8-0D82-EBB0-47840F2415DA}"/>
              </a:ext>
            </a:extLst>
          </p:cNvPr>
          <p:cNvSpPr txBox="1"/>
          <p:nvPr/>
        </p:nvSpPr>
        <p:spPr>
          <a:xfrm>
            <a:off x="10364787" y="12066640"/>
            <a:ext cx="447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Communication </a:t>
            </a:r>
            <a:r>
              <a:rPr lang="de-DE" dirty="0" err="1"/>
              <a:t>Diagram</a:t>
            </a:r>
            <a:endParaRPr lang="de-DE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119916F-F417-067D-3043-2E2A00402D00}"/>
              </a:ext>
            </a:extLst>
          </p:cNvPr>
          <p:cNvSpPr/>
          <p:nvPr/>
        </p:nvSpPr>
        <p:spPr>
          <a:xfrm>
            <a:off x="15869329" y="15328256"/>
            <a:ext cx="1741714" cy="67245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Motor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FAA73EF-FAF0-0785-C51B-DAD0C94DFC14}"/>
              </a:ext>
            </a:extLst>
          </p:cNvPr>
          <p:cNvSpPr/>
          <p:nvPr/>
        </p:nvSpPr>
        <p:spPr>
          <a:xfrm>
            <a:off x="15869329" y="13613671"/>
            <a:ext cx="1741714" cy="67245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Button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C1E727C-1119-D935-23FC-306CB00125F4}"/>
              </a:ext>
            </a:extLst>
          </p:cNvPr>
          <p:cNvCxnSpPr>
            <a:cxnSpLocks/>
          </p:cNvCxnSpPr>
          <p:nvPr/>
        </p:nvCxnSpPr>
        <p:spPr>
          <a:xfrm>
            <a:off x="13801935" y="15701289"/>
            <a:ext cx="1753428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B5013E2-94CF-1606-6EEC-82C34B329EB1}"/>
              </a:ext>
            </a:extLst>
          </p:cNvPr>
          <p:cNvSpPr txBox="1"/>
          <p:nvPr/>
        </p:nvSpPr>
        <p:spPr>
          <a:xfrm>
            <a:off x="13726876" y="15356709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output</a:t>
            </a:r>
            <a:r>
              <a:rPr lang="de-DE" sz="1400" dirty="0"/>
              <a:t> </a:t>
            </a:r>
            <a:r>
              <a:rPr lang="de-DE" sz="1400" dirty="0" err="1"/>
              <a:t>channel</a:t>
            </a:r>
            <a:endParaRPr lang="de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EA935-B578-E4F1-A72C-710F1F02E28E}"/>
              </a:ext>
            </a:extLst>
          </p:cNvPr>
          <p:cNvSpPr txBox="1"/>
          <p:nvPr/>
        </p:nvSpPr>
        <p:spPr>
          <a:xfrm>
            <a:off x="13735418" y="15698474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[ 2 PWM Pins ]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996D895-EF8B-2B1B-9F4C-642ECFC884B4}"/>
              </a:ext>
            </a:extLst>
          </p:cNvPr>
          <p:cNvCxnSpPr>
            <a:cxnSpLocks/>
          </p:cNvCxnSpPr>
          <p:nvPr/>
        </p:nvCxnSpPr>
        <p:spPr>
          <a:xfrm flipH="1">
            <a:off x="13787296" y="13975836"/>
            <a:ext cx="1790700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FEC1CB63-81F1-253E-4BEF-02811EC619AA}"/>
              </a:ext>
            </a:extLst>
          </p:cNvPr>
          <p:cNvSpPr txBox="1"/>
          <p:nvPr/>
        </p:nvSpPr>
        <p:spPr>
          <a:xfrm>
            <a:off x="13726876" y="13613673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input</a:t>
            </a:r>
            <a:r>
              <a:rPr lang="de-DE" sz="1400" dirty="0"/>
              <a:t> </a:t>
            </a:r>
            <a:r>
              <a:rPr lang="de-DE" sz="1400" dirty="0" err="1"/>
              <a:t>channel</a:t>
            </a:r>
            <a:endParaRPr lang="de-DE" sz="1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E5D90BB-0E91-7CAB-D57B-2EB3E70EA956}"/>
              </a:ext>
            </a:extLst>
          </p:cNvPr>
          <p:cNvSpPr txBox="1"/>
          <p:nvPr/>
        </p:nvSpPr>
        <p:spPr>
          <a:xfrm>
            <a:off x="13764406" y="13998803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digital </a:t>
            </a:r>
            <a:r>
              <a:rPr lang="de-DE" sz="1400" dirty="0" err="1"/>
              <a:t>input</a:t>
            </a:r>
            <a:r>
              <a:rPr lang="de-DE" sz="1400" dirty="0"/>
              <a:t> ]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70FFEB2-4FEF-57DB-0177-B19E813B84B4}"/>
              </a:ext>
            </a:extLst>
          </p:cNvPr>
          <p:cNvSpPr txBox="1"/>
          <p:nvPr/>
        </p:nvSpPr>
        <p:spPr>
          <a:xfrm>
            <a:off x="15777992" y="12795191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Devices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B18B82A-E308-978B-A56B-80590FCF3226}"/>
              </a:ext>
            </a:extLst>
          </p:cNvPr>
          <p:cNvSpPr txBox="1"/>
          <p:nvPr/>
        </p:nvSpPr>
        <p:spPr>
          <a:xfrm>
            <a:off x="9960293" y="13786374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JSON </a:t>
            </a:r>
            <a:r>
              <a:rPr lang="de-DE" sz="1400" dirty="0" err="1"/>
              <a:t>message</a:t>
            </a:r>
            <a:r>
              <a:rPr lang="de-DE" sz="1400" dirty="0"/>
              <a:t> ]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015ADD1-C185-44A7-E71B-5BF12689A547}"/>
              </a:ext>
            </a:extLst>
          </p:cNvPr>
          <p:cNvCxnSpPr>
            <a:cxnSpLocks/>
          </p:cNvCxnSpPr>
          <p:nvPr/>
        </p:nvCxnSpPr>
        <p:spPr>
          <a:xfrm>
            <a:off x="9980846" y="14492679"/>
            <a:ext cx="1753428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76E5CF9-3116-DC62-ECB3-F6171C3982E2}"/>
              </a:ext>
            </a:extLst>
          </p:cNvPr>
          <p:cNvSpPr txBox="1"/>
          <p:nvPr/>
        </p:nvSpPr>
        <p:spPr>
          <a:xfrm>
            <a:off x="9928420" y="14131278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channel</a:t>
            </a:r>
            <a:r>
              <a:rPr lang="de-DE" sz="1400" dirty="0"/>
              <a:t> </a:t>
            </a:r>
            <a:r>
              <a:rPr lang="de-DE" sz="1400" dirty="0" err="1"/>
              <a:t>settings</a:t>
            </a:r>
            <a:endParaRPr lang="de-DE" sz="14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05B0339-88D3-0723-C70A-7E2576327D3C}"/>
              </a:ext>
            </a:extLst>
          </p:cNvPr>
          <p:cNvSpPr txBox="1"/>
          <p:nvPr/>
        </p:nvSpPr>
        <p:spPr>
          <a:xfrm>
            <a:off x="9953235" y="14501083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JSON </a:t>
            </a:r>
            <a:r>
              <a:rPr lang="de-DE" sz="1400" dirty="0" err="1"/>
              <a:t>message</a:t>
            </a:r>
            <a:r>
              <a:rPr lang="de-DE" sz="1400" dirty="0"/>
              <a:t> ]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0A692CF-AC3C-632F-2688-6DD0EBA1897C}"/>
              </a:ext>
            </a:extLst>
          </p:cNvPr>
          <p:cNvSpPr txBox="1"/>
          <p:nvPr/>
        </p:nvSpPr>
        <p:spPr>
          <a:xfrm>
            <a:off x="9935476" y="12799901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Protocol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6A512EE-4806-257A-4129-001D37931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4414" y="16128391"/>
            <a:ext cx="512252" cy="78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83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DF26B1-DBF9-CF50-0459-5397E5A5A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1735" y="13250468"/>
            <a:ext cx="1432621" cy="275578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DF36D47C-C268-E8E3-38E9-ED6FBE9909E8}"/>
              </a:ext>
            </a:extLst>
          </p:cNvPr>
          <p:cNvGrpSpPr/>
          <p:nvPr/>
        </p:nvGrpSpPr>
        <p:grpSpPr>
          <a:xfrm>
            <a:off x="8319363" y="13111920"/>
            <a:ext cx="1666733" cy="3146657"/>
            <a:chOff x="2365727" y="-292269"/>
            <a:chExt cx="1780209" cy="318935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11DFD51-5F69-A0EA-5696-D2447C431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60003" y="-43203"/>
              <a:ext cx="1538646" cy="2755783"/>
            </a:xfrm>
            <a:prstGeom prst="rect">
              <a:avLst/>
            </a:prstGeom>
          </p:spPr>
        </p:pic>
        <p:pic>
          <p:nvPicPr>
            <p:cNvPr id="8" name="Picture 7" descr="A black cellphone with a black background&#10;&#10;Description automatically generated">
              <a:extLst>
                <a:ext uri="{FF2B5EF4-FFF2-40B4-BE49-F238E27FC236}">
                  <a16:creationId xmlns:a16="http://schemas.microsoft.com/office/drawing/2014/main" id="{4B21A787-E9D0-23C2-C947-C51FD429CC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01" t="8277" r="38920" b="4975"/>
            <a:stretch/>
          </p:blipFill>
          <p:spPr>
            <a:xfrm>
              <a:off x="2365727" y="-292269"/>
              <a:ext cx="1780209" cy="3189356"/>
            </a:xfrm>
            <a:prstGeom prst="rect">
              <a:avLst/>
            </a:prstGeom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68DC3099-DF3B-A480-8BA9-D1344DDD1F17}"/>
              </a:ext>
            </a:extLst>
          </p:cNvPr>
          <p:cNvSpPr/>
          <p:nvPr/>
        </p:nvSpPr>
        <p:spPr>
          <a:xfrm>
            <a:off x="12011701" y="14152692"/>
            <a:ext cx="1292686" cy="13343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8EAAEFB-695D-34F5-75E8-395FA7143C40}"/>
              </a:ext>
            </a:extLst>
          </p:cNvPr>
          <p:cNvCxnSpPr>
            <a:cxnSpLocks/>
          </p:cNvCxnSpPr>
          <p:nvPr/>
        </p:nvCxnSpPr>
        <p:spPr>
          <a:xfrm>
            <a:off x="9997159" y="14632688"/>
            <a:ext cx="1753428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B91CAE-B9AF-58D6-3F53-45CD0B83F456}"/>
              </a:ext>
            </a:extLst>
          </p:cNvPr>
          <p:cNvSpPr txBox="1"/>
          <p:nvPr/>
        </p:nvSpPr>
        <p:spPr>
          <a:xfrm>
            <a:off x="9956263" y="15181042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via Bluetooth UART 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E440FF-A3FE-3866-40C3-4F93519AA611}"/>
              </a:ext>
            </a:extLst>
          </p:cNvPr>
          <p:cNvSpPr txBox="1"/>
          <p:nvPr/>
        </p:nvSpPr>
        <p:spPr>
          <a:xfrm>
            <a:off x="9931005" y="14293065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channel</a:t>
            </a:r>
            <a:r>
              <a:rPr lang="de-DE" sz="1400" dirty="0"/>
              <a:t> </a:t>
            </a:r>
            <a:r>
              <a:rPr lang="de-DE" sz="1400" dirty="0" err="1"/>
              <a:t>message</a:t>
            </a:r>
            <a:endParaRPr lang="de-DE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8DD7E0-BAFB-E054-6D64-219E3FE0CAB0}"/>
              </a:ext>
            </a:extLst>
          </p:cNvPr>
          <p:cNvSpPr txBox="1"/>
          <p:nvPr/>
        </p:nvSpPr>
        <p:spPr>
          <a:xfrm>
            <a:off x="8165718" y="16322271"/>
            <a:ext cx="19243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Smartphone </a:t>
            </a:r>
            <a:r>
              <a:rPr lang="de-DE" sz="1400" dirty="0" err="1"/>
              <a:t>with</a:t>
            </a:r>
            <a:r>
              <a:rPr lang="de-DE" sz="1400" dirty="0"/>
              <a:t> Bluetooth Serial App 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E9B312-7803-9D4D-D9D3-C490A0CB33A8}"/>
              </a:ext>
            </a:extLst>
          </p:cNvPr>
          <p:cNvSpPr txBox="1"/>
          <p:nvPr/>
        </p:nvSpPr>
        <p:spPr>
          <a:xfrm>
            <a:off x="8190533" y="12799902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Control Device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BBE278-A5CE-0DBF-3C0C-142038D98902}"/>
              </a:ext>
            </a:extLst>
          </p:cNvPr>
          <p:cNvSpPr txBox="1"/>
          <p:nvPr/>
        </p:nvSpPr>
        <p:spPr>
          <a:xfrm>
            <a:off x="11695849" y="12789343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Controller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952693-B838-8AE1-643F-09D72A49B24B}"/>
              </a:ext>
            </a:extLst>
          </p:cNvPr>
          <p:cNvSpPr txBox="1"/>
          <p:nvPr/>
        </p:nvSpPr>
        <p:spPr>
          <a:xfrm>
            <a:off x="11695849" y="16167516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ESP 32 ]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0CF1373-1AF8-0D82-EBB0-47840F2415DA}"/>
              </a:ext>
            </a:extLst>
          </p:cNvPr>
          <p:cNvSpPr txBox="1"/>
          <p:nvPr/>
        </p:nvSpPr>
        <p:spPr>
          <a:xfrm>
            <a:off x="10364787" y="12290562"/>
            <a:ext cx="447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Communication </a:t>
            </a:r>
            <a:r>
              <a:rPr lang="de-DE" dirty="0" err="1"/>
              <a:t>Diagram</a:t>
            </a:r>
            <a:r>
              <a:rPr lang="de-DE" dirty="0"/>
              <a:t> (</a:t>
            </a:r>
            <a:r>
              <a:rPr lang="de-DE" dirty="0" err="1"/>
              <a:t>simplified</a:t>
            </a:r>
            <a:r>
              <a:rPr lang="de-DE" dirty="0"/>
              <a:t>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119916F-F417-067D-3043-2E2A00402D00}"/>
              </a:ext>
            </a:extLst>
          </p:cNvPr>
          <p:cNvSpPr/>
          <p:nvPr/>
        </p:nvSpPr>
        <p:spPr>
          <a:xfrm>
            <a:off x="15869329" y="15328256"/>
            <a:ext cx="1741714" cy="67245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Motor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FAA73EF-FAF0-0785-C51B-DAD0C94DFC14}"/>
              </a:ext>
            </a:extLst>
          </p:cNvPr>
          <p:cNvSpPr/>
          <p:nvPr/>
        </p:nvSpPr>
        <p:spPr>
          <a:xfrm>
            <a:off x="15869329" y="13613671"/>
            <a:ext cx="1741714" cy="67245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Button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C1E727C-1119-D935-23FC-306CB00125F4}"/>
              </a:ext>
            </a:extLst>
          </p:cNvPr>
          <p:cNvCxnSpPr>
            <a:cxnSpLocks/>
          </p:cNvCxnSpPr>
          <p:nvPr/>
        </p:nvCxnSpPr>
        <p:spPr>
          <a:xfrm>
            <a:off x="13801935" y="15701289"/>
            <a:ext cx="1753428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B5013E2-94CF-1606-6EEC-82C34B329EB1}"/>
              </a:ext>
            </a:extLst>
          </p:cNvPr>
          <p:cNvSpPr txBox="1"/>
          <p:nvPr/>
        </p:nvSpPr>
        <p:spPr>
          <a:xfrm>
            <a:off x="13726876" y="15356709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output</a:t>
            </a:r>
            <a:r>
              <a:rPr lang="de-DE" sz="1400" dirty="0"/>
              <a:t> </a:t>
            </a:r>
            <a:r>
              <a:rPr lang="de-DE" sz="1400" dirty="0" err="1"/>
              <a:t>channel</a:t>
            </a:r>
            <a:endParaRPr lang="de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EA935-B578-E4F1-A72C-710F1F02E28E}"/>
              </a:ext>
            </a:extLst>
          </p:cNvPr>
          <p:cNvSpPr txBox="1"/>
          <p:nvPr/>
        </p:nvSpPr>
        <p:spPr>
          <a:xfrm>
            <a:off x="13735418" y="15698474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[ 2 PWM Pins ]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996D895-EF8B-2B1B-9F4C-642ECFC884B4}"/>
              </a:ext>
            </a:extLst>
          </p:cNvPr>
          <p:cNvCxnSpPr>
            <a:cxnSpLocks/>
          </p:cNvCxnSpPr>
          <p:nvPr/>
        </p:nvCxnSpPr>
        <p:spPr>
          <a:xfrm flipH="1">
            <a:off x="13787296" y="13975836"/>
            <a:ext cx="1790700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FEC1CB63-81F1-253E-4BEF-02811EC619AA}"/>
              </a:ext>
            </a:extLst>
          </p:cNvPr>
          <p:cNvSpPr txBox="1"/>
          <p:nvPr/>
        </p:nvSpPr>
        <p:spPr>
          <a:xfrm>
            <a:off x="13726876" y="13613673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input</a:t>
            </a:r>
            <a:endParaRPr lang="de-DE" sz="1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E5D90BB-0E91-7CAB-D57B-2EB3E70EA956}"/>
              </a:ext>
            </a:extLst>
          </p:cNvPr>
          <p:cNvSpPr txBox="1"/>
          <p:nvPr/>
        </p:nvSpPr>
        <p:spPr>
          <a:xfrm>
            <a:off x="13764406" y="13998803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digital </a:t>
            </a:r>
            <a:r>
              <a:rPr lang="de-DE" sz="1400" dirty="0" err="1"/>
              <a:t>input</a:t>
            </a:r>
            <a:r>
              <a:rPr lang="de-DE" sz="1400" dirty="0"/>
              <a:t> ]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70FFEB2-4FEF-57DB-0177-B19E813B84B4}"/>
              </a:ext>
            </a:extLst>
          </p:cNvPr>
          <p:cNvSpPr txBox="1"/>
          <p:nvPr/>
        </p:nvSpPr>
        <p:spPr>
          <a:xfrm>
            <a:off x="15777992" y="12795191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Devices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B18B82A-E308-978B-A56B-80590FCF3226}"/>
              </a:ext>
            </a:extLst>
          </p:cNvPr>
          <p:cNvSpPr txBox="1"/>
          <p:nvPr/>
        </p:nvSpPr>
        <p:spPr>
          <a:xfrm>
            <a:off x="9969548" y="14641092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JSON </a:t>
            </a:r>
            <a:r>
              <a:rPr lang="de-DE" sz="1400" dirty="0" err="1"/>
              <a:t>message</a:t>
            </a:r>
            <a:r>
              <a:rPr lang="de-DE" sz="1400" dirty="0"/>
              <a:t> ]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0A692CF-AC3C-632F-2688-6DD0EBA1897C}"/>
              </a:ext>
            </a:extLst>
          </p:cNvPr>
          <p:cNvSpPr txBox="1"/>
          <p:nvPr/>
        </p:nvSpPr>
        <p:spPr>
          <a:xfrm>
            <a:off x="9944731" y="13654619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Protocol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6A512EE-4806-257A-4129-001D37931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4414" y="16128391"/>
            <a:ext cx="512252" cy="78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7749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andberg power bank - Li-Ion - 2 x USB USB-C - 20 Watt Powerbank (Akku) -  20000 mAh">
            <a:extLst>
              <a:ext uri="{FF2B5EF4-FFF2-40B4-BE49-F238E27FC236}">
                <a16:creationId xmlns:a16="http://schemas.microsoft.com/office/drawing/2014/main" id="{5939EB8F-73A0-53B4-01D7-A236F70E61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5"/>
          <a:stretch/>
        </p:blipFill>
        <p:spPr bwMode="auto">
          <a:xfrm>
            <a:off x="11429531" y="15263788"/>
            <a:ext cx="3028963" cy="2573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9" name="Connector: Elbow 108">
            <a:extLst>
              <a:ext uri="{FF2B5EF4-FFF2-40B4-BE49-F238E27FC236}">
                <a16:creationId xmlns:a16="http://schemas.microsoft.com/office/drawing/2014/main" id="{70A46DD5-ECA4-1D35-A80B-ACA9DC6DAAAB}"/>
              </a:ext>
            </a:extLst>
          </p:cNvPr>
          <p:cNvCxnSpPr>
            <a:cxnSpLocks/>
            <a:stCxn id="94" idx="1"/>
            <a:endCxn id="95" idx="3"/>
          </p:cNvCxnSpPr>
          <p:nvPr/>
        </p:nvCxnSpPr>
        <p:spPr>
          <a:xfrm rot="10800000">
            <a:off x="10498806" y="13398416"/>
            <a:ext cx="1512617" cy="3483909"/>
          </a:xfrm>
          <a:prstGeom prst="bentConnector3">
            <a:avLst>
              <a:gd name="adj1" fmla="val 44118"/>
            </a:avLst>
          </a:prstGeom>
          <a:noFill/>
          <a:ln w="38100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02" name="Connector: Elbow 101">
            <a:extLst>
              <a:ext uri="{FF2B5EF4-FFF2-40B4-BE49-F238E27FC236}">
                <a16:creationId xmlns:a16="http://schemas.microsoft.com/office/drawing/2014/main" id="{23D2A3C3-A2A1-76BE-BAD2-D356942CED23}"/>
              </a:ext>
            </a:extLst>
          </p:cNvPr>
          <p:cNvCxnSpPr>
            <a:cxnSpLocks/>
            <a:stCxn id="93" idx="1"/>
            <a:endCxn id="41" idx="1"/>
          </p:cNvCxnSpPr>
          <p:nvPr/>
        </p:nvCxnSpPr>
        <p:spPr>
          <a:xfrm rot="10800000" flipH="1">
            <a:off x="11832672" y="13592169"/>
            <a:ext cx="544536" cy="3135601"/>
          </a:xfrm>
          <a:prstGeom prst="bentConnector3">
            <a:avLst>
              <a:gd name="adj1" fmla="val -41981"/>
            </a:avLst>
          </a:prstGeom>
          <a:noFill/>
          <a:ln w="38100" cap="flat" cmpd="sng" algn="ctr">
            <a:solidFill>
              <a:srgbClr val="C30532"/>
            </a:solidFill>
            <a:prstDash val="solid"/>
          </a:ln>
          <a:effectLst/>
        </p:spPr>
      </p:cxnSp>
      <p:pic>
        <p:nvPicPr>
          <p:cNvPr id="39" name="Picture 2" descr="1 x Lego System Electric Motor DEFEKT 9V schwarz Eisenbahn Zug Lok für  Cargo Railway Krokodil Lokomotive Metroliner Train 10132 4551 590 70358 |  Steinpalast">
            <a:extLst>
              <a:ext uri="{FF2B5EF4-FFF2-40B4-BE49-F238E27FC236}">
                <a16:creationId xmlns:a16="http://schemas.microsoft.com/office/drawing/2014/main" id="{32529E6F-9C0D-827D-AE7A-DDD5FB0C8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2637" y="11881324"/>
            <a:ext cx="3241905" cy="324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3226D9B-4661-3460-8D0C-5971033BA3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2398554" y="13043683"/>
            <a:ext cx="1161346" cy="1285976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C9A24A4D-59E8-FE31-73FC-2823E8DAF5EC}"/>
              </a:ext>
            </a:extLst>
          </p:cNvPr>
          <p:cNvSpPr/>
          <p:nvPr/>
        </p:nvSpPr>
        <p:spPr>
          <a:xfrm>
            <a:off x="12377210" y="13516528"/>
            <a:ext cx="151279" cy="151279"/>
          </a:xfrm>
          <a:prstGeom prst="rect">
            <a:avLst/>
          </a:prstGeom>
          <a:solidFill>
            <a:srgbClr val="C3053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A85BECC-AB78-CD1A-93A6-8CE2BF36F047}"/>
              </a:ext>
            </a:extLst>
          </p:cNvPr>
          <p:cNvSpPr/>
          <p:nvPr/>
        </p:nvSpPr>
        <p:spPr>
          <a:xfrm>
            <a:off x="12358454" y="13701123"/>
            <a:ext cx="151279" cy="15127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DACC159-D4E7-B88E-2F2E-DA062E5C6B35}"/>
              </a:ext>
            </a:extLst>
          </p:cNvPr>
          <p:cNvSpPr/>
          <p:nvPr/>
        </p:nvSpPr>
        <p:spPr>
          <a:xfrm>
            <a:off x="12377210" y="13881713"/>
            <a:ext cx="151279" cy="151279"/>
          </a:xfrm>
          <a:prstGeom prst="rect">
            <a:avLst/>
          </a:prstGeom>
          <a:solidFill>
            <a:srgbClr val="6EA53C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48D8C54-A202-14FF-402B-DC07263DDF99}"/>
              </a:ext>
            </a:extLst>
          </p:cNvPr>
          <p:cNvSpPr/>
          <p:nvPr/>
        </p:nvSpPr>
        <p:spPr>
          <a:xfrm>
            <a:off x="12377210" y="14074529"/>
            <a:ext cx="151279" cy="151279"/>
          </a:xfrm>
          <a:prstGeom prst="rect">
            <a:avLst/>
          </a:prstGeom>
          <a:solidFill>
            <a:srgbClr val="6EA53C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6826567-A5EA-DD90-E8F2-4992E63E7FAA}"/>
              </a:ext>
            </a:extLst>
          </p:cNvPr>
          <p:cNvSpPr/>
          <p:nvPr/>
        </p:nvSpPr>
        <p:spPr>
          <a:xfrm>
            <a:off x="13431935" y="13334145"/>
            <a:ext cx="151279" cy="151279"/>
          </a:xfrm>
          <a:prstGeom prst="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4A588DA-A263-B4F3-3338-B3ACB8D6BB91}"/>
              </a:ext>
            </a:extLst>
          </p:cNvPr>
          <p:cNvSpPr/>
          <p:nvPr/>
        </p:nvSpPr>
        <p:spPr>
          <a:xfrm>
            <a:off x="13445383" y="13512841"/>
            <a:ext cx="151279" cy="151279"/>
          </a:xfrm>
          <a:prstGeom prst="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C1C1C2F-E940-AF0B-70B1-DCBF9C3EB564}"/>
              </a:ext>
            </a:extLst>
          </p:cNvPr>
          <p:cNvSpPr/>
          <p:nvPr/>
        </p:nvSpPr>
        <p:spPr>
          <a:xfrm>
            <a:off x="15551875" y="13327707"/>
            <a:ext cx="151279" cy="151279"/>
          </a:xfrm>
          <a:prstGeom prst="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AAEFE91-E007-5AF5-8E3C-C7338A104B22}"/>
              </a:ext>
            </a:extLst>
          </p:cNvPr>
          <p:cNvSpPr/>
          <p:nvPr/>
        </p:nvSpPr>
        <p:spPr>
          <a:xfrm>
            <a:off x="15703154" y="13510322"/>
            <a:ext cx="151279" cy="151279"/>
          </a:xfrm>
          <a:prstGeom prst="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AD0A349-E00F-F64F-3EF9-D9414F6C5999}"/>
              </a:ext>
            </a:extLst>
          </p:cNvPr>
          <p:cNvSpPr txBox="1"/>
          <p:nvPr/>
        </p:nvSpPr>
        <p:spPr>
          <a:xfrm>
            <a:off x="12087062" y="14478712"/>
            <a:ext cx="1713903" cy="4565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400">
              <a:spcBef>
                <a:spcPts val="200"/>
              </a:spcBef>
              <a:buClr>
                <a:srgbClr val="0A558C"/>
              </a:buClr>
              <a:defRPr/>
            </a:pPr>
            <a:r>
              <a:rPr lang="de-DE" sz="1400" b="1" kern="0" dirty="0">
                <a:solidFill>
                  <a:prstClr val="black"/>
                </a:solidFill>
              </a:rPr>
              <a:t>Motor Driver</a:t>
            </a:r>
          </a:p>
          <a:p>
            <a:pPr algn="ctr" defTabSz="914400">
              <a:spcBef>
                <a:spcPts val="200"/>
              </a:spcBef>
              <a:buClr>
                <a:srgbClr val="0A558C"/>
              </a:buClr>
              <a:defRPr/>
            </a:pPr>
            <a:r>
              <a:rPr lang="de-DE" sz="1400" kern="0" dirty="0">
                <a:solidFill>
                  <a:prstClr val="black"/>
                </a:solidFill>
              </a:rPr>
              <a:t>[ DRV8833 ]</a:t>
            </a:r>
            <a:endParaRPr lang="en-DE" sz="1400" kern="0" dirty="0" err="1">
              <a:solidFill>
                <a:prstClr val="black"/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53DE6D3-07E4-864F-3F82-746B3AE06B27}"/>
              </a:ext>
            </a:extLst>
          </p:cNvPr>
          <p:cNvSpPr/>
          <p:nvPr/>
        </p:nvSpPr>
        <p:spPr>
          <a:xfrm>
            <a:off x="13431935" y="14059446"/>
            <a:ext cx="151279" cy="151279"/>
          </a:xfrm>
          <a:prstGeom prst="rect">
            <a:avLst/>
          </a:prstGeom>
          <a:solidFill>
            <a:srgbClr val="6EA53C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CD28268-283E-059F-E26D-D0298FAC88C7}"/>
              </a:ext>
            </a:extLst>
          </p:cNvPr>
          <p:cNvSpPr txBox="1"/>
          <p:nvPr/>
        </p:nvSpPr>
        <p:spPr>
          <a:xfrm>
            <a:off x="15931781" y="14478712"/>
            <a:ext cx="1713903" cy="4565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400">
              <a:spcBef>
                <a:spcPts val="200"/>
              </a:spcBef>
              <a:buClr>
                <a:srgbClr val="0A558C"/>
              </a:buClr>
              <a:defRPr/>
            </a:pPr>
            <a:r>
              <a:rPr lang="de-DE" sz="1400" b="1" kern="0" dirty="0">
                <a:solidFill>
                  <a:prstClr val="black"/>
                </a:solidFill>
              </a:rPr>
              <a:t>Motor</a:t>
            </a:r>
          </a:p>
          <a:p>
            <a:pPr algn="ctr" defTabSz="914400">
              <a:spcBef>
                <a:spcPts val="200"/>
              </a:spcBef>
              <a:buClr>
                <a:srgbClr val="0A558C"/>
              </a:buClr>
              <a:defRPr/>
            </a:pPr>
            <a:r>
              <a:rPr lang="de-DE" sz="1400" kern="0" dirty="0">
                <a:solidFill>
                  <a:prstClr val="black"/>
                </a:solidFill>
              </a:rPr>
              <a:t>[ 9 V LEGO Motor ]</a:t>
            </a:r>
            <a:endParaRPr lang="en-DE" sz="1400" kern="0" dirty="0" err="1">
              <a:solidFill>
                <a:prstClr val="black"/>
              </a:solidFill>
            </a:endParaRP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158C72A3-35E1-E97F-10A0-CB70602D2C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7211" y="12050935"/>
            <a:ext cx="1713903" cy="3296856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566B65F7-0352-324F-3765-FCB7E000701C}"/>
              </a:ext>
            </a:extLst>
          </p:cNvPr>
          <p:cNvSpPr txBox="1"/>
          <p:nvPr/>
        </p:nvSpPr>
        <p:spPr>
          <a:xfrm>
            <a:off x="8792216" y="15441718"/>
            <a:ext cx="1713903" cy="4565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400">
              <a:spcBef>
                <a:spcPts val="200"/>
              </a:spcBef>
              <a:buClr>
                <a:srgbClr val="0A558C"/>
              </a:buClr>
              <a:defRPr/>
            </a:pPr>
            <a:r>
              <a:rPr lang="de-DE" sz="1400" b="1" kern="0" dirty="0">
                <a:solidFill>
                  <a:prstClr val="black"/>
                </a:solidFill>
              </a:rPr>
              <a:t>Controller</a:t>
            </a:r>
          </a:p>
          <a:p>
            <a:pPr algn="ctr" defTabSz="914400">
              <a:spcBef>
                <a:spcPts val="200"/>
              </a:spcBef>
              <a:buClr>
                <a:srgbClr val="0A558C"/>
              </a:buClr>
              <a:defRPr/>
            </a:pPr>
            <a:r>
              <a:rPr lang="de-DE" sz="1400" kern="0" dirty="0">
                <a:solidFill>
                  <a:prstClr val="black"/>
                </a:solidFill>
              </a:rPr>
              <a:t>[ ESP32 ]</a:t>
            </a:r>
            <a:endParaRPr lang="en-DE" sz="1400" kern="0" dirty="0" err="1">
              <a:solidFill>
                <a:prstClr val="black"/>
              </a:solidFill>
            </a:endParaRPr>
          </a:p>
        </p:txBody>
      </p: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1BAF1391-4D41-D4F2-4D43-AF38B3BDA1D3}"/>
              </a:ext>
            </a:extLst>
          </p:cNvPr>
          <p:cNvCxnSpPr>
            <a:cxnSpLocks/>
            <a:stCxn id="73" idx="3"/>
            <a:endCxn id="44" idx="1"/>
          </p:cNvCxnSpPr>
          <p:nvPr/>
        </p:nvCxnSpPr>
        <p:spPr>
          <a:xfrm>
            <a:off x="10498805" y="14150167"/>
            <a:ext cx="1878405" cy="12700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chemeClr val="accent6"/>
            </a:solidFill>
            <a:prstDash val="solid"/>
          </a:ln>
          <a:effectLst/>
        </p:spPr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B055C02B-CCD2-949D-9CAD-834279976573}"/>
              </a:ext>
            </a:extLst>
          </p:cNvPr>
          <p:cNvSpPr/>
          <p:nvPr/>
        </p:nvSpPr>
        <p:spPr>
          <a:xfrm>
            <a:off x="10347526" y="14074529"/>
            <a:ext cx="151279" cy="151279"/>
          </a:xfrm>
          <a:prstGeom prst="rect">
            <a:avLst/>
          </a:prstGeom>
          <a:solidFill>
            <a:srgbClr val="6EA53C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B174913-2E13-0684-85A8-52D2E18070F8}"/>
              </a:ext>
            </a:extLst>
          </p:cNvPr>
          <p:cNvSpPr/>
          <p:nvPr/>
        </p:nvSpPr>
        <p:spPr>
          <a:xfrm>
            <a:off x="10354840" y="13910258"/>
            <a:ext cx="151279" cy="151279"/>
          </a:xfrm>
          <a:prstGeom prst="rect">
            <a:avLst/>
          </a:prstGeom>
          <a:solidFill>
            <a:srgbClr val="6EA53C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3A0904F8-97B4-C8FD-3737-C9661917314E}"/>
              </a:ext>
            </a:extLst>
          </p:cNvPr>
          <p:cNvCxnSpPr>
            <a:cxnSpLocks/>
            <a:stCxn id="74" idx="3"/>
            <a:endCxn id="43" idx="1"/>
          </p:cNvCxnSpPr>
          <p:nvPr/>
        </p:nvCxnSpPr>
        <p:spPr>
          <a:xfrm flipV="1">
            <a:off x="10506119" y="13957353"/>
            <a:ext cx="1871091" cy="28545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chemeClr val="accent6"/>
            </a:solidFill>
            <a:prstDash val="solid"/>
          </a:ln>
          <a:effectLst/>
        </p:spPr>
      </p:cxn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A5D38D1B-7129-CD71-039D-467CA85B2DA6}"/>
              </a:ext>
            </a:extLst>
          </p:cNvPr>
          <p:cNvCxnSpPr>
            <a:cxnSpLocks/>
            <a:stCxn id="41" idx="1"/>
            <a:endCxn id="54" idx="3"/>
          </p:cNvCxnSpPr>
          <p:nvPr/>
        </p:nvCxnSpPr>
        <p:spPr>
          <a:xfrm rot="10800000" flipH="1" flipV="1">
            <a:off x="12377208" y="13592166"/>
            <a:ext cx="1206004" cy="542918"/>
          </a:xfrm>
          <a:prstGeom prst="bentConnector5">
            <a:avLst>
              <a:gd name="adj1" fmla="val -18955"/>
              <a:gd name="adj2" fmla="val 154156"/>
              <a:gd name="adj3" fmla="val 118955"/>
            </a:avLst>
          </a:prstGeom>
          <a:noFill/>
          <a:ln w="28575" cap="flat" cmpd="sng" algn="ctr">
            <a:solidFill>
              <a:srgbClr val="C00000"/>
            </a:solidFill>
            <a:prstDash val="solid"/>
          </a:ln>
          <a:effectLst/>
        </p:spPr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9D918251-41FF-3243-CB43-DED0D9B99CF7}"/>
              </a:ext>
            </a:extLst>
          </p:cNvPr>
          <p:cNvSpPr txBox="1"/>
          <p:nvPr/>
        </p:nvSpPr>
        <p:spPr>
          <a:xfrm>
            <a:off x="11908314" y="17353869"/>
            <a:ext cx="1713903" cy="4565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400">
              <a:spcBef>
                <a:spcPts val="200"/>
              </a:spcBef>
              <a:buClr>
                <a:srgbClr val="0A558C"/>
              </a:buClr>
              <a:defRPr/>
            </a:pPr>
            <a:r>
              <a:rPr lang="de-DE" sz="1400" b="1" kern="0" dirty="0">
                <a:solidFill>
                  <a:prstClr val="black"/>
                </a:solidFill>
              </a:rPr>
              <a:t>Power Source</a:t>
            </a:r>
          </a:p>
          <a:p>
            <a:pPr algn="ctr" defTabSz="914400">
              <a:spcBef>
                <a:spcPts val="200"/>
              </a:spcBef>
              <a:buClr>
                <a:srgbClr val="0A558C"/>
              </a:buClr>
              <a:defRPr/>
            </a:pPr>
            <a:r>
              <a:rPr lang="de-DE" sz="1400" kern="0" dirty="0">
                <a:solidFill>
                  <a:prstClr val="black"/>
                </a:solidFill>
              </a:rPr>
              <a:t>[ Power Bank ]</a:t>
            </a:r>
            <a:endParaRPr lang="en-DE" sz="1400" kern="0" dirty="0" err="1">
              <a:solidFill>
                <a:prstClr val="black"/>
              </a:solidFill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7111332A-A7A7-D5D2-F849-B4125DA393EA}"/>
              </a:ext>
            </a:extLst>
          </p:cNvPr>
          <p:cNvSpPr/>
          <p:nvPr/>
        </p:nvSpPr>
        <p:spPr>
          <a:xfrm>
            <a:off x="11832674" y="16652129"/>
            <a:ext cx="151279" cy="151279"/>
          </a:xfrm>
          <a:prstGeom prst="rect">
            <a:avLst/>
          </a:prstGeom>
          <a:solidFill>
            <a:srgbClr val="C3053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7AEAAC30-2B3B-3F85-F834-255F5D409E9C}"/>
              </a:ext>
            </a:extLst>
          </p:cNvPr>
          <p:cNvSpPr/>
          <p:nvPr/>
        </p:nvSpPr>
        <p:spPr>
          <a:xfrm>
            <a:off x="12011422" y="16806684"/>
            <a:ext cx="151279" cy="15127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F156C45-37EA-7FFD-E20D-77BEEA7178AA}"/>
              </a:ext>
            </a:extLst>
          </p:cNvPr>
          <p:cNvSpPr/>
          <p:nvPr/>
        </p:nvSpPr>
        <p:spPr>
          <a:xfrm>
            <a:off x="10347526" y="13322775"/>
            <a:ext cx="151279" cy="15127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8409CC8-DF6C-3BA0-FE6F-5FCC34CA8B0C}"/>
              </a:ext>
            </a:extLst>
          </p:cNvPr>
          <p:cNvSpPr/>
          <p:nvPr/>
        </p:nvSpPr>
        <p:spPr>
          <a:xfrm>
            <a:off x="8782206" y="15221522"/>
            <a:ext cx="151279" cy="151279"/>
          </a:xfrm>
          <a:prstGeom prst="rect">
            <a:avLst/>
          </a:prstGeom>
          <a:solidFill>
            <a:srgbClr val="C3053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defTabSz="914400">
              <a:spcBef>
                <a:spcPts val="200"/>
              </a:spcBef>
              <a:buFont typeface="Calibri" panose="020F0502020204030204" pitchFamily="34" charset="0"/>
              <a:buChar char="▪"/>
              <a:defRPr/>
            </a:pPr>
            <a:endParaRPr lang="en-DE" sz="1400" kern="0" dirty="0" err="1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97" name="Connector: Elbow 96">
            <a:extLst>
              <a:ext uri="{FF2B5EF4-FFF2-40B4-BE49-F238E27FC236}">
                <a16:creationId xmlns:a16="http://schemas.microsoft.com/office/drawing/2014/main" id="{25CE492E-5028-002A-622E-5A1D5122154B}"/>
              </a:ext>
            </a:extLst>
          </p:cNvPr>
          <p:cNvCxnSpPr>
            <a:cxnSpLocks/>
            <a:stCxn id="96" idx="1"/>
            <a:endCxn id="41" idx="1"/>
          </p:cNvCxnSpPr>
          <p:nvPr/>
        </p:nvCxnSpPr>
        <p:spPr>
          <a:xfrm rot="10800000" flipH="1">
            <a:off x="8782204" y="13592166"/>
            <a:ext cx="3595004" cy="1704994"/>
          </a:xfrm>
          <a:prstGeom prst="bentConnector3">
            <a:avLst>
              <a:gd name="adj1" fmla="val -6359"/>
            </a:avLst>
          </a:prstGeom>
          <a:noFill/>
          <a:ln w="38100" cap="flat" cmpd="sng" algn="ctr">
            <a:solidFill>
              <a:srgbClr val="C30532"/>
            </a:solidFill>
            <a:prstDash val="solid"/>
          </a:ln>
          <a:effectLst/>
        </p:spPr>
      </p:cxnSp>
      <p:cxnSp>
        <p:nvCxnSpPr>
          <p:cNvPr id="105" name="Connector: Elbow 104">
            <a:extLst>
              <a:ext uri="{FF2B5EF4-FFF2-40B4-BE49-F238E27FC236}">
                <a16:creationId xmlns:a16="http://schemas.microsoft.com/office/drawing/2014/main" id="{F42A78C5-D333-113A-C4DF-858AB76A9B6B}"/>
              </a:ext>
            </a:extLst>
          </p:cNvPr>
          <p:cNvCxnSpPr>
            <a:cxnSpLocks/>
            <a:stCxn id="94" idx="1"/>
            <a:endCxn id="42" idx="1"/>
          </p:cNvCxnSpPr>
          <p:nvPr/>
        </p:nvCxnSpPr>
        <p:spPr>
          <a:xfrm rot="10800000" flipH="1">
            <a:off x="12011420" y="13776764"/>
            <a:ext cx="347032" cy="3105561"/>
          </a:xfrm>
          <a:prstGeom prst="bentConnector3">
            <a:avLst>
              <a:gd name="adj1" fmla="val -194058"/>
            </a:avLst>
          </a:prstGeom>
          <a:noFill/>
          <a:ln w="38100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113" name="Oval 112">
            <a:extLst>
              <a:ext uri="{FF2B5EF4-FFF2-40B4-BE49-F238E27FC236}">
                <a16:creationId xmlns:a16="http://schemas.microsoft.com/office/drawing/2014/main" id="{79ED2232-48A0-68E7-BBE1-9641CC227C21}"/>
              </a:ext>
            </a:extLst>
          </p:cNvPr>
          <p:cNvSpPr/>
          <p:nvPr/>
        </p:nvSpPr>
        <p:spPr>
          <a:xfrm>
            <a:off x="11303727" y="13747687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B77E13C2-41C7-54B5-DCA5-43B608655044}"/>
              </a:ext>
            </a:extLst>
          </p:cNvPr>
          <p:cNvSpPr/>
          <p:nvPr/>
        </p:nvSpPr>
        <p:spPr>
          <a:xfrm>
            <a:off x="11568199" y="13552397"/>
            <a:ext cx="72000" cy="7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24" name="Connector: Elbow 1023">
            <a:extLst>
              <a:ext uri="{FF2B5EF4-FFF2-40B4-BE49-F238E27FC236}">
                <a16:creationId xmlns:a16="http://schemas.microsoft.com/office/drawing/2014/main" id="{1E3215AE-5CC4-E11A-F354-4C4ADC364FC1}"/>
              </a:ext>
            </a:extLst>
          </p:cNvPr>
          <p:cNvCxnSpPr>
            <a:cxnSpLocks/>
            <a:stCxn id="50" idx="1"/>
            <a:endCxn id="47" idx="3"/>
          </p:cNvCxnSpPr>
          <p:nvPr/>
        </p:nvCxnSpPr>
        <p:spPr>
          <a:xfrm rot="10800000" flipV="1">
            <a:off x="13596660" y="13585961"/>
            <a:ext cx="2106492" cy="2519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chemeClr val="accent2"/>
            </a:solidFill>
            <a:prstDash val="solid"/>
          </a:ln>
          <a:effectLst/>
        </p:spPr>
      </p:cxnSp>
      <p:cxnSp>
        <p:nvCxnSpPr>
          <p:cNvPr id="1025" name="Connector: Elbow 1024">
            <a:extLst>
              <a:ext uri="{FF2B5EF4-FFF2-40B4-BE49-F238E27FC236}">
                <a16:creationId xmlns:a16="http://schemas.microsoft.com/office/drawing/2014/main" id="{99044FC9-0D7F-6A48-28FD-21CD892547FA}"/>
              </a:ext>
            </a:extLst>
          </p:cNvPr>
          <p:cNvCxnSpPr>
            <a:cxnSpLocks/>
            <a:stCxn id="49" idx="1"/>
            <a:endCxn id="45" idx="3"/>
          </p:cNvCxnSpPr>
          <p:nvPr/>
        </p:nvCxnSpPr>
        <p:spPr>
          <a:xfrm rot="10800000" flipV="1">
            <a:off x="13583215" y="13403345"/>
            <a:ext cx="1968661" cy="6438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chemeClr val="accent2"/>
            </a:solidFill>
            <a:prstDash val="solid"/>
          </a:ln>
          <a:effectLst/>
        </p:spPr>
      </p:cxnSp>
      <p:sp>
        <p:nvSpPr>
          <p:cNvPr id="1037" name="Oval 1036">
            <a:extLst>
              <a:ext uri="{FF2B5EF4-FFF2-40B4-BE49-F238E27FC236}">
                <a16:creationId xmlns:a16="http://schemas.microsoft.com/office/drawing/2014/main" id="{BCAD98D7-C650-53A0-9544-D0E6133056D0}"/>
              </a:ext>
            </a:extLst>
          </p:cNvPr>
          <p:cNvSpPr/>
          <p:nvPr/>
        </p:nvSpPr>
        <p:spPr>
          <a:xfrm>
            <a:off x="12102285" y="13556165"/>
            <a:ext cx="72000" cy="7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9355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DF26B1-DBF9-CF50-0459-5397E5A5A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1735" y="13250468"/>
            <a:ext cx="1432621" cy="275578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DF36D47C-C268-E8E3-38E9-ED6FBE9909E8}"/>
              </a:ext>
            </a:extLst>
          </p:cNvPr>
          <p:cNvGrpSpPr/>
          <p:nvPr/>
        </p:nvGrpSpPr>
        <p:grpSpPr>
          <a:xfrm>
            <a:off x="8319363" y="13111920"/>
            <a:ext cx="1666733" cy="3146657"/>
            <a:chOff x="2365727" y="-292269"/>
            <a:chExt cx="1780209" cy="318935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11DFD51-5F69-A0EA-5696-D2447C431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60003" y="-43203"/>
              <a:ext cx="1538646" cy="2755783"/>
            </a:xfrm>
            <a:prstGeom prst="rect">
              <a:avLst/>
            </a:prstGeom>
          </p:spPr>
        </p:pic>
        <p:pic>
          <p:nvPicPr>
            <p:cNvPr id="8" name="Picture 7" descr="A black cellphone with a black background&#10;&#10;Description automatically generated">
              <a:extLst>
                <a:ext uri="{FF2B5EF4-FFF2-40B4-BE49-F238E27FC236}">
                  <a16:creationId xmlns:a16="http://schemas.microsoft.com/office/drawing/2014/main" id="{4B21A787-E9D0-23C2-C947-C51FD429CC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01" t="8277" r="38920" b="4975"/>
            <a:stretch/>
          </p:blipFill>
          <p:spPr>
            <a:xfrm>
              <a:off x="2365727" y="-292269"/>
              <a:ext cx="1780209" cy="3189356"/>
            </a:xfrm>
            <a:prstGeom prst="rect">
              <a:avLst/>
            </a:prstGeom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68DC3099-DF3B-A480-8BA9-D1344DDD1F17}"/>
              </a:ext>
            </a:extLst>
          </p:cNvPr>
          <p:cNvSpPr/>
          <p:nvPr/>
        </p:nvSpPr>
        <p:spPr>
          <a:xfrm>
            <a:off x="12011701" y="14152692"/>
            <a:ext cx="1292686" cy="13343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8EAAEFB-695D-34F5-75E8-395FA7143C40}"/>
              </a:ext>
            </a:extLst>
          </p:cNvPr>
          <p:cNvCxnSpPr>
            <a:cxnSpLocks/>
          </p:cNvCxnSpPr>
          <p:nvPr/>
        </p:nvCxnSpPr>
        <p:spPr>
          <a:xfrm>
            <a:off x="9997159" y="14632688"/>
            <a:ext cx="1753428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B91CAE-B9AF-58D6-3F53-45CD0B83F456}"/>
              </a:ext>
            </a:extLst>
          </p:cNvPr>
          <p:cNvSpPr txBox="1"/>
          <p:nvPr/>
        </p:nvSpPr>
        <p:spPr>
          <a:xfrm>
            <a:off x="9956263" y="15181042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via Bluetooth UART 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E440FF-A3FE-3866-40C3-4F93519AA611}"/>
              </a:ext>
            </a:extLst>
          </p:cNvPr>
          <p:cNvSpPr txBox="1"/>
          <p:nvPr/>
        </p:nvSpPr>
        <p:spPr>
          <a:xfrm>
            <a:off x="9931005" y="14293065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channel</a:t>
            </a:r>
            <a:r>
              <a:rPr lang="de-DE" sz="1400" dirty="0"/>
              <a:t> </a:t>
            </a:r>
            <a:r>
              <a:rPr lang="de-DE" sz="1400" dirty="0" err="1"/>
              <a:t>message</a:t>
            </a:r>
            <a:endParaRPr lang="de-DE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8DD7E0-BAFB-E054-6D64-219E3FE0CAB0}"/>
              </a:ext>
            </a:extLst>
          </p:cNvPr>
          <p:cNvSpPr txBox="1"/>
          <p:nvPr/>
        </p:nvSpPr>
        <p:spPr>
          <a:xfrm>
            <a:off x="8165718" y="16322271"/>
            <a:ext cx="19243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Smartphone </a:t>
            </a:r>
            <a:r>
              <a:rPr lang="de-DE" sz="1400" dirty="0" err="1"/>
              <a:t>with</a:t>
            </a:r>
            <a:r>
              <a:rPr lang="de-DE" sz="1400" dirty="0"/>
              <a:t> Bluetooth Serial App 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E9B312-7803-9D4D-D9D3-C490A0CB33A8}"/>
              </a:ext>
            </a:extLst>
          </p:cNvPr>
          <p:cNvSpPr txBox="1"/>
          <p:nvPr/>
        </p:nvSpPr>
        <p:spPr>
          <a:xfrm>
            <a:off x="8190533" y="12799902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Control Device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BBE278-A5CE-0DBF-3C0C-142038D98902}"/>
              </a:ext>
            </a:extLst>
          </p:cNvPr>
          <p:cNvSpPr txBox="1"/>
          <p:nvPr/>
        </p:nvSpPr>
        <p:spPr>
          <a:xfrm>
            <a:off x="11695849" y="12789343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Controller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952693-B838-8AE1-643F-09D72A49B24B}"/>
              </a:ext>
            </a:extLst>
          </p:cNvPr>
          <p:cNvSpPr txBox="1"/>
          <p:nvPr/>
        </p:nvSpPr>
        <p:spPr>
          <a:xfrm>
            <a:off x="11695849" y="16167516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ESP 32 ]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0CF1373-1AF8-0D82-EBB0-47840F2415DA}"/>
              </a:ext>
            </a:extLst>
          </p:cNvPr>
          <p:cNvSpPr txBox="1"/>
          <p:nvPr/>
        </p:nvSpPr>
        <p:spPr>
          <a:xfrm>
            <a:off x="10364787" y="12290562"/>
            <a:ext cx="447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Communication </a:t>
            </a:r>
            <a:r>
              <a:rPr lang="de-DE" dirty="0" err="1"/>
              <a:t>Diagram</a:t>
            </a:r>
            <a:r>
              <a:rPr lang="de-DE" dirty="0"/>
              <a:t> (</a:t>
            </a:r>
            <a:r>
              <a:rPr lang="de-DE" dirty="0" err="1"/>
              <a:t>Examples</a:t>
            </a:r>
            <a:r>
              <a:rPr lang="de-DE" dirty="0"/>
              <a:t>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119916F-F417-067D-3043-2E2A00402D00}"/>
              </a:ext>
            </a:extLst>
          </p:cNvPr>
          <p:cNvSpPr/>
          <p:nvPr/>
        </p:nvSpPr>
        <p:spPr>
          <a:xfrm>
            <a:off x="15869329" y="15328256"/>
            <a:ext cx="1741714" cy="67245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Motor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FAA73EF-FAF0-0785-C51B-DAD0C94DFC14}"/>
              </a:ext>
            </a:extLst>
          </p:cNvPr>
          <p:cNvSpPr/>
          <p:nvPr/>
        </p:nvSpPr>
        <p:spPr>
          <a:xfrm>
            <a:off x="15869329" y="13613671"/>
            <a:ext cx="1741714" cy="67245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Button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C1E727C-1119-D935-23FC-306CB00125F4}"/>
              </a:ext>
            </a:extLst>
          </p:cNvPr>
          <p:cNvCxnSpPr>
            <a:cxnSpLocks/>
          </p:cNvCxnSpPr>
          <p:nvPr/>
        </p:nvCxnSpPr>
        <p:spPr>
          <a:xfrm>
            <a:off x="13801935" y="15701289"/>
            <a:ext cx="1753428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B5013E2-94CF-1606-6EEC-82C34B329EB1}"/>
              </a:ext>
            </a:extLst>
          </p:cNvPr>
          <p:cNvSpPr txBox="1"/>
          <p:nvPr/>
        </p:nvSpPr>
        <p:spPr>
          <a:xfrm>
            <a:off x="13726876" y="15356709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output</a:t>
            </a:r>
            <a:r>
              <a:rPr lang="de-DE" sz="1400" dirty="0"/>
              <a:t> </a:t>
            </a:r>
            <a:r>
              <a:rPr lang="de-DE" sz="1400" dirty="0" err="1"/>
              <a:t>channel</a:t>
            </a:r>
            <a:endParaRPr lang="de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EA935-B578-E4F1-A72C-710F1F02E28E}"/>
              </a:ext>
            </a:extLst>
          </p:cNvPr>
          <p:cNvSpPr txBox="1"/>
          <p:nvPr/>
        </p:nvSpPr>
        <p:spPr>
          <a:xfrm>
            <a:off x="13735418" y="15698474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[ 2 PWM Pins ]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996D895-EF8B-2B1B-9F4C-642ECFC884B4}"/>
              </a:ext>
            </a:extLst>
          </p:cNvPr>
          <p:cNvCxnSpPr>
            <a:cxnSpLocks/>
          </p:cNvCxnSpPr>
          <p:nvPr/>
        </p:nvCxnSpPr>
        <p:spPr>
          <a:xfrm flipH="1">
            <a:off x="13787296" y="13975836"/>
            <a:ext cx="1790700" cy="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FEC1CB63-81F1-253E-4BEF-02811EC619AA}"/>
              </a:ext>
            </a:extLst>
          </p:cNvPr>
          <p:cNvSpPr txBox="1"/>
          <p:nvPr/>
        </p:nvSpPr>
        <p:spPr>
          <a:xfrm>
            <a:off x="13726876" y="13613673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/>
              <a:t>input</a:t>
            </a:r>
            <a:endParaRPr lang="de-DE" sz="1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E5D90BB-0E91-7CAB-D57B-2EB3E70EA956}"/>
              </a:ext>
            </a:extLst>
          </p:cNvPr>
          <p:cNvSpPr txBox="1"/>
          <p:nvPr/>
        </p:nvSpPr>
        <p:spPr>
          <a:xfrm>
            <a:off x="13764406" y="13998803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digital </a:t>
            </a:r>
            <a:r>
              <a:rPr lang="de-DE" sz="1400" dirty="0" err="1"/>
              <a:t>input</a:t>
            </a:r>
            <a:r>
              <a:rPr lang="de-DE" sz="1400" dirty="0"/>
              <a:t> ]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70FFEB2-4FEF-57DB-0177-B19E813B84B4}"/>
              </a:ext>
            </a:extLst>
          </p:cNvPr>
          <p:cNvSpPr txBox="1"/>
          <p:nvPr/>
        </p:nvSpPr>
        <p:spPr>
          <a:xfrm>
            <a:off x="15777992" y="12795191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Devices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B18B82A-E308-978B-A56B-80590FCF3226}"/>
              </a:ext>
            </a:extLst>
          </p:cNvPr>
          <p:cNvSpPr txBox="1"/>
          <p:nvPr/>
        </p:nvSpPr>
        <p:spPr>
          <a:xfrm>
            <a:off x="9969548" y="14641092"/>
            <a:ext cx="182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[ JSON </a:t>
            </a:r>
            <a:r>
              <a:rPr lang="de-DE" sz="1400" dirty="0" err="1"/>
              <a:t>message</a:t>
            </a:r>
            <a:r>
              <a:rPr lang="de-DE" sz="1400" dirty="0"/>
              <a:t> ]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0A692CF-AC3C-632F-2688-6DD0EBA1897C}"/>
              </a:ext>
            </a:extLst>
          </p:cNvPr>
          <p:cNvSpPr txBox="1"/>
          <p:nvPr/>
        </p:nvSpPr>
        <p:spPr>
          <a:xfrm>
            <a:off x="9944731" y="13654619"/>
            <a:ext cx="1924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Protocol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6A512EE-4806-257A-4129-001D37931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4414" y="16128391"/>
            <a:ext cx="512252" cy="78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1355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5F4C9A3-C40C-5AC8-4CB7-41784537EC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497067"/>
              </p:ext>
            </p:extLst>
          </p:nvPr>
        </p:nvGraphicFramePr>
        <p:xfrm>
          <a:off x="6503989" y="10971212"/>
          <a:ext cx="12191999" cy="685799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69432">
                  <a:extLst>
                    <a:ext uri="{9D8B030D-6E8A-4147-A177-3AD203B41FA5}">
                      <a16:colId xmlns:a16="http://schemas.microsoft.com/office/drawing/2014/main" val="1515911321"/>
                    </a:ext>
                  </a:extLst>
                </a:gridCol>
                <a:gridCol w="3374189">
                  <a:extLst>
                    <a:ext uri="{9D8B030D-6E8A-4147-A177-3AD203B41FA5}">
                      <a16:colId xmlns:a16="http://schemas.microsoft.com/office/drawing/2014/main" val="147191149"/>
                    </a:ext>
                  </a:extLst>
                </a:gridCol>
                <a:gridCol w="3374189">
                  <a:extLst>
                    <a:ext uri="{9D8B030D-6E8A-4147-A177-3AD203B41FA5}">
                      <a16:colId xmlns:a16="http://schemas.microsoft.com/office/drawing/2014/main" val="1464504705"/>
                    </a:ext>
                  </a:extLst>
                </a:gridCol>
                <a:gridCol w="3374189">
                  <a:extLst>
                    <a:ext uri="{9D8B030D-6E8A-4147-A177-3AD203B41FA5}">
                      <a16:colId xmlns:a16="http://schemas.microsoft.com/office/drawing/2014/main" val="3999863882"/>
                    </a:ext>
                  </a:extLst>
                </a:gridCol>
              </a:tblGrid>
              <a:tr h="386884">
                <a:tc>
                  <a:txBody>
                    <a:bodyPr/>
                    <a:lstStyle/>
                    <a:p>
                      <a:pPr algn="l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Train Motor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Classic 9 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Power 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Functions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Powered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 Up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83348"/>
                  </a:ext>
                </a:extLst>
              </a:tr>
              <a:tr h="2268347">
                <a:tc>
                  <a:txBody>
                    <a:bodyPr/>
                    <a:lstStyle/>
                    <a:p>
                      <a:pPr algn="l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Image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131867"/>
                  </a:ext>
                </a:extLst>
              </a:tr>
              <a:tr h="2268347">
                <a:tc>
                  <a:txBody>
                    <a:bodyPr/>
                    <a:lstStyle/>
                    <a:p>
                      <a:pPr algn="l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Connector</a:t>
                      </a:r>
                    </a:p>
                    <a:p>
                      <a:pPr algn="l"/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Pinout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752090"/>
                  </a:ext>
                </a:extLst>
              </a:tr>
              <a:tr h="386884">
                <a:tc>
                  <a:txBody>
                    <a:bodyPr/>
                    <a:lstStyle/>
                    <a:p>
                      <a:pPr algn="l"/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Production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 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1991-2008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2007-2020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2016 - 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today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3785016"/>
                  </a:ext>
                </a:extLst>
              </a:tr>
              <a:tr h="386884">
                <a:tc>
                  <a:txBody>
                    <a:bodyPr/>
                    <a:lstStyle/>
                    <a:p>
                      <a:pPr algn="l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LEGO Part 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Number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5300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88002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88011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8992947"/>
                  </a:ext>
                </a:extLst>
              </a:tr>
              <a:tr h="386884">
                <a:tc>
                  <a:txBody>
                    <a:bodyPr/>
                    <a:lstStyle/>
                    <a:p>
                      <a:pPr algn="l"/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Voltage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9V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6 – 9 V (6 AA 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batteries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6 – 9 V (6 AA 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batteries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4248687"/>
                  </a:ext>
                </a:extLst>
              </a:tr>
              <a:tr h="386884">
                <a:tc>
                  <a:txBody>
                    <a:bodyPr/>
                    <a:lstStyle/>
                    <a:p>
                      <a:pPr algn="l"/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Current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0,38 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0,41 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812380"/>
                  </a:ext>
                </a:extLst>
              </a:tr>
              <a:tr h="386884">
                <a:tc>
                  <a:txBody>
                    <a:bodyPr/>
                    <a:lstStyle/>
                    <a:p>
                      <a:pPr algn="l"/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Current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max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0,95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1,30 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419055"/>
                  </a:ext>
                </a:extLst>
              </a:tr>
            </a:tbl>
          </a:graphicData>
        </a:graphic>
      </p:graphicFrame>
      <p:pic>
        <p:nvPicPr>
          <p:cNvPr id="1026" name="Picture 2" descr="LEGO Schwarz Zug Motor 9V (70358)">
            <a:extLst>
              <a:ext uri="{FF2B5EF4-FFF2-40B4-BE49-F238E27FC236}">
                <a16:creationId xmlns:a16="http://schemas.microsoft.com/office/drawing/2014/main" id="{DFF211A1-10AB-7596-2BFE-0A0DC4715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914" y="11408573"/>
            <a:ext cx="2157863" cy="2030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ego Technic Long Connecting Wire Black Brick Connector 9v Motor Trains  128cm | eBay">
            <a:extLst>
              <a:ext uri="{FF2B5EF4-FFF2-40B4-BE49-F238E27FC236}">
                <a16:creationId xmlns:a16="http://schemas.microsoft.com/office/drawing/2014/main" id="{294282B8-33BC-2C66-95F3-26A73A128E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46"/>
          <a:stretch/>
        </p:blipFill>
        <p:spPr bwMode="auto">
          <a:xfrm>
            <a:off x="9486641" y="-2937293"/>
            <a:ext cx="2412994" cy="2136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EGO® Power Functions Train Motor 88002 | Other | Buy online at the  Official LEGO® Shop DE">
            <a:extLst>
              <a:ext uri="{FF2B5EF4-FFF2-40B4-BE49-F238E27FC236}">
                <a16:creationId xmlns:a16="http://schemas.microsoft.com/office/drawing/2014/main" id="{62946390-5D37-E5B1-6562-FF09C8C0B2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3" t="14735" r="32915" b="37754"/>
          <a:stretch/>
        </p:blipFill>
        <p:spPr bwMode="auto">
          <a:xfrm>
            <a:off x="12009638" y="11507054"/>
            <a:ext cx="3233030" cy="1914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EGO Functions Power Functions Verlängerungskabel 20 cm: Amazon.de:  Spielzeug">
            <a:extLst>
              <a:ext uri="{FF2B5EF4-FFF2-40B4-BE49-F238E27FC236}">
                <a16:creationId xmlns:a16="http://schemas.microsoft.com/office/drawing/2014/main" id="{B2BB9378-DB82-700D-1D4D-5E8FF9DB29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61" t="43152" r="27450"/>
          <a:stretch/>
        </p:blipFill>
        <p:spPr bwMode="auto">
          <a:xfrm>
            <a:off x="13197612" y="-2715337"/>
            <a:ext cx="2188756" cy="1914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697932-DE47-FB54-D62A-9094366A378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484" b="7559"/>
          <a:stretch/>
        </p:blipFill>
        <p:spPr>
          <a:xfrm>
            <a:off x="15501609" y="11524651"/>
            <a:ext cx="3115234" cy="1914852"/>
          </a:xfrm>
          <a:prstGeom prst="rect">
            <a:avLst/>
          </a:prstGeom>
        </p:spPr>
      </p:pic>
      <p:pic>
        <p:nvPicPr>
          <p:cNvPr id="15" name="Picture 14" descr="A grey device with wires&#10;&#10;Description automatically generated with medium confidence">
            <a:extLst>
              <a:ext uri="{FF2B5EF4-FFF2-40B4-BE49-F238E27FC236}">
                <a16:creationId xmlns:a16="http://schemas.microsoft.com/office/drawing/2014/main" id="{72BDAEB8-3167-48B5-9CC2-CC33C59AB63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819" t="24883" r="29682" b="25109"/>
          <a:stretch/>
        </p:blipFill>
        <p:spPr>
          <a:xfrm rot="5400000">
            <a:off x="12820378" y="13589239"/>
            <a:ext cx="1611548" cy="1929161"/>
          </a:xfrm>
          <a:prstGeom prst="rect">
            <a:avLst/>
          </a:prstGeom>
        </p:spPr>
      </p:pic>
      <p:pic>
        <p:nvPicPr>
          <p:cNvPr id="17" name="Picture 16" descr="A black square with red and black wires&#10;&#10;Description automatically generated">
            <a:extLst>
              <a:ext uri="{FF2B5EF4-FFF2-40B4-BE49-F238E27FC236}">
                <a16:creationId xmlns:a16="http://schemas.microsoft.com/office/drawing/2014/main" id="{FE12D7E2-BC97-EE92-2A1F-9431F5EF0B2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739" t="24383" r="37123" b="14014"/>
          <a:stretch/>
        </p:blipFill>
        <p:spPr>
          <a:xfrm rot="5400000">
            <a:off x="9278202" y="13762466"/>
            <a:ext cx="1733571" cy="192916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F2CFF7-7DCC-F0EB-1205-3B8FD1A81FBC}"/>
              </a:ext>
            </a:extLst>
          </p:cNvPr>
          <p:cNvCxnSpPr>
            <a:cxnSpLocks/>
          </p:cNvCxnSpPr>
          <p:nvPr/>
        </p:nvCxnSpPr>
        <p:spPr>
          <a:xfrm flipH="1" flipV="1">
            <a:off x="9533955" y="13860261"/>
            <a:ext cx="358423" cy="360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69E0955-4E98-662B-8D5C-C4C4C3419023}"/>
              </a:ext>
            </a:extLst>
          </p:cNvPr>
          <p:cNvCxnSpPr>
            <a:cxnSpLocks/>
          </p:cNvCxnSpPr>
          <p:nvPr/>
        </p:nvCxnSpPr>
        <p:spPr>
          <a:xfrm flipH="1">
            <a:off x="9293632" y="13860261"/>
            <a:ext cx="24032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D31034D-FD7E-FAC3-B2CE-59F2225E6547}"/>
              </a:ext>
            </a:extLst>
          </p:cNvPr>
          <p:cNvSpPr txBox="1"/>
          <p:nvPr/>
        </p:nvSpPr>
        <p:spPr>
          <a:xfrm>
            <a:off x="8729199" y="13701359"/>
            <a:ext cx="6356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GND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90E4D4-00B1-B1DD-A1F9-485371796533}"/>
              </a:ext>
            </a:extLst>
          </p:cNvPr>
          <p:cNvSpPr txBox="1"/>
          <p:nvPr/>
        </p:nvSpPr>
        <p:spPr>
          <a:xfrm>
            <a:off x="10895180" y="14821311"/>
            <a:ext cx="8533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9 V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1804D84-C490-2434-8B8F-D0A823D1BBB3}"/>
              </a:ext>
            </a:extLst>
          </p:cNvPr>
          <p:cNvSpPr txBox="1"/>
          <p:nvPr/>
        </p:nvSpPr>
        <p:spPr>
          <a:xfrm>
            <a:off x="10893906" y="13701359"/>
            <a:ext cx="8533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9V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9DAB220-F88E-3723-24F0-0F29690D8E54}"/>
              </a:ext>
            </a:extLst>
          </p:cNvPr>
          <p:cNvCxnSpPr>
            <a:cxnSpLocks/>
          </p:cNvCxnSpPr>
          <p:nvPr/>
        </p:nvCxnSpPr>
        <p:spPr>
          <a:xfrm flipH="1" flipV="1">
            <a:off x="10326522" y="14641311"/>
            <a:ext cx="358423" cy="360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9DB6365-63CF-C38B-088E-49255194C8BA}"/>
              </a:ext>
            </a:extLst>
          </p:cNvPr>
          <p:cNvCxnSpPr>
            <a:cxnSpLocks/>
          </p:cNvCxnSpPr>
          <p:nvPr/>
        </p:nvCxnSpPr>
        <p:spPr>
          <a:xfrm flipH="1">
            <a:off x="10684945" y="15001311"/>
            <a:ext cx="24032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6B470EA-53DF-717E-FFFA-CAFDB25EFBD6}"/>
              </a:ext>
            </a:extLst>
          </p:cNvPr>
          <p:cNvCxnSpPr>
            <a:cxnSpLocks/>
          </p:cNvCxnSpPr>
          <p:nvPr/>
        </p:nvCxnSpPr>
        <p:spPr>
          <a:xfrm flipH="1">
            <a:off x="10654857" y="13860260"/>
            <a:ext cx="24032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B4D6A79-0F50-6444-7A52-50A862D2FC0D}"/>
              </a:ext>
            </a:extLst>
          </p:cNvPr>
          <p:cNvCxnSpPr>
            <a:cxnSpLocks/>
          </p:cNvCxnSpPr>
          <p:nvPr/>
        </p:nvCxnSpPr>
        <p:spPr>
          <a:xfrm flipH="1">
            <a:off x="10314450" y="13850588"/>
            <a:ext cx="360000" cy="360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16BBFA2-73DC-72C8-488F-C638DF43F499}"/>
              </a:ext>
            </a:extLst>
          </p:cNvPr>
          <p:cNvCxnSpPr>
            <a:cxnSpLocks/>
          </p:cNvCxnSpPr>
          <p:nvPr/>
        </p:nvCxnSpPr>
        <p:spPr>
          <a:xfrm flipH="1">
            <a:off x="9293632" y="15001311"/>
            <a:ext cx="24032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3E88117-E417-F927-25B9-1A356F2137A3}"/>
              </a:ext>
            </a:extLst>
          </p:cNvPr>
          <p:cNvCxnSpPr>
            <a:cxnSpLocks/>
          </p:cNvCxnSpPr>
          <p:nvPr/>
        </p:nvCxnSpPr>
        <p:spPr>
          <a:xfrm flipH="1">
            <a:off x="9529329" y="14641311"/>
            <a:ext cx="360000" cy="360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CDE48FD-2D7C-F48B-52FE-559CD466C627}"/>
              </a:ext>
            </a:extLst>
          </p:cNvPr>
          <p:cNvSpPr txBox="1"/>
          <p:nvPr/>
        </p:nvSpPr>
        <p:spPr>
          <a:xfrm>
            <a:off x="8729199" y="14832033"/>
            <a:ext cx="6233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GND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00C28D6-A037-CB63-C3BC-CC8D677649AD}"/>
              </a:ext>
            </a:extLst>
          </p:cNvPr>
          <p:cNvCxnSpPr>
            <a:cxnSpLocks/>
          </p:cNvCxnSpPr>
          <p:nvPr/>
        </p:nvCxnSpPr>
        <p:spPr>
          <a:xfrm flipH="1">
            <a:off x="14089869" y="13906944"/>
            <a:ext cx="24032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CFE8BCA-339F-7BFF-06AB-5852BC2F7BE3}"/>
              </a:ext>
            </a:extLst>
          </p:cNvPr>
          <p:cNvCxnSpPr>
            <a:cxnSpLocks/>
          </p:cNvCxnSpPr>
          <p:nvPr/>
        </p:nvCxnSpPr>
        <p:spPr>
          <a:xfrm flipH="1">
            <a:off x="13749462" y="13897272"/>
            <a:ext cx="360000" cy="360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12215A1-90C7-3DC6-1EF2-5E96E47EF2C5}"/>
              </a:ext>
            </a:extLst>
          </p:cNvPr>
          <p:cNvCxnSpPr>
            <a:cxnSpLocks/>
          </p:cNvCxnSpPr>
          <p:nvPr/>
        </p:nvCxnSpPr>
        <p:spPr>
          <a:xfrm flipH="1" flipV="1">
            <a:off x="13216995" y="13889253"/>
            <a:ext cx="358423" cy="36000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24702CD-8120-92B8-951E-D988148C731F}"/>
              </a:ext>
            </a:extLst>
          </p:cNvPr>
          <p:cNvCxnSpPr>
            <a:cxnSpLocks/>
          </p:cNvCxnSpPr>
          <p:nvPr/>
        </p:nvCxnSpPr>
        <p:spPr>
          <a:xfrm flipH="1">
            <a:off x="12976672" y="13889253"/>
            <a:ext cx="240323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0B5C407-9ABB-1D6A-BD7B-16B9609546A1}"/>
              </a:ext>
            </a:extLst>
          </p:cNvPr>
          <p:cNvSpPr txBox="1"/>
          <p:nvPr/>
        </p:nvSpPr>
        <p:spPr>
          <a:xfrm>
            <a:off x="12424565" y="13730351"/>
            <a:ext cx="6233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C1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0F67204-BDFB-49D2-2551-1088D3376727}"/>
              </a:ext>
            </a:extLst>
          </p:cNvPr>
          <p:cNvCxnSpPr>
            <a:cxnSpLocks/>
          </p:cNvCxnSpPr>
          <p:nvPr/>
        </p:nvCxnSpPr>
        <p:spPr>
          <a:xfrm flipH="1" flipV="1">
            <a:off x="13672231" y="14481037"/>
            <a:ext cx="358423" cy="36000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8D740BF-9A9D-7883-3F52-9E2F72B0F713}"/>
              </a:ext>
            </a:extLst>
          </p:cNvPr>
          <p:cNvCxnSpPr>
            <a:cxnSpLocks/>
          </p:cNvCxnSpPr>
          <p:nvPr/>
        </p:nvCxnSpPr>
        <p:spPr>
          <a:xfrm flipH="1">
            <a:off x="14030654" y="14841037"/>
            <a:ext cx="240323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1DFE6BA-BDA2-BC2B-E2FE-70C41122CB58}"/>
              </a:ext>
            </a:extLst>
          </p:cNvPr>
          <p:cNvCxnSpPr>
            <a:cxnSpLocks/>
          </p:cNvCxnSpPr>
          <p:nvPr/>
        </p:nvCxnSpPr>
        <p:spPr>
          <a:xfrm flipH="1">
            <a:off x="12911124" y="14830534"/>
            <a:ext cx="24032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F0874-46D2-899D-C5DE-D1D0D479C15C}"/>
              </a:ext>
            </a:extLst>
          </p:cNvPr>
          <p:cNvCxnSpPr>
            <a:cxnSpLocks/>
          </p:cNvCxnSpPr>
          <p:nvPr/>
        </p:nvCxnSpPr>
        <p:spPr>
          <a:xfrm flipH="1">
            <a:off x="13146821" y="14470534"/>
            <a:ext cx="360000" cy="360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D85FF58D-6BB6-4F07-B493-FCE06032568E}"/>
              </a:ext>
            </a:extLst>
          </p:cNvPr>
          <p:cNvSpPr txBox="1"/>
          <p:nvPr/>
        </p:nvSpPr>
        <p:spPr>
          <a:xfrm>
            <a:off x="12346691" y="14661256"/>
            <a:ext cx="6233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GND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CFC445E-DD37-AA09-16EF-D45C4EB8D309}"/>
              </a:ext>
            </a:extLst>
          </p:cNvPr>
          <p:cNvCxnSpPr>
            <a:cxnSpLocks/>
          </p:cNvCxnSpPr>
          <p:nvPr/>
        </p:nvCxnSpPr>
        <p:spPr>
          <a:xfrm flipH="1">
            <a:off x="13216995" y="15339894"/>
            <a:ext cx="246549" cy="1609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CAE60D89-F041-D658-BB01-9E2383D85771}"/>
              </a:ext>
            </a:extLst>
          </p:cNvPr>
          <p:cNvSpPr txBox="1"/>
          <p:nvPr/>
        </p:nvSpPr>
        <p:spPr>
          <a:xfrm>
            <a:off x="12665014" y="15332241"/>
            <a:ext cx="6233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GND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C595DF4-3107-E05A-A5BF-36041E5D8F91}"/>
              </a:ext>
            </a:extLst>
          </p:cNvPr>
          <p:cNvCxnSpPr>
            <a:cxnSpLocks/>
          </p:cNvCxnSpPr>
          <p:nvPr/>
        </p:nvCxnSpPr>
        <p:spPr>
          <a:xfrm flipH="1">
            <a:off x="13197612" y="15370315"/>
            <a:ext cx="357454" cy="308135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F582348-3A02-C4D5-9502-38228B637566}"/>
              </a:ext>
            </a:extLst>
          </p:cNvPr>
          <p:cNvCxnSpPr>
            <a:cxnSpLocks/>
          </p:cNvCxnSpPr>
          <p:nvPr/>
        </p:nvCxnSpPr>
        <p:spPr>
          <a:xfrm flipV="1">
            <a:off x="13542605" y="15082313"/>
            <a:ext cx="0" cy="28800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4FBCE7F-1E78-04AB-1257-1FAB35C24ECA}"/>
              </a:ext>
            </a:extLst>
          </p:cNvPr>
          <p:cNvCxnSpPr>
            <a:cxnSpLocks/>
          </p:cNvCxnSpPr>
          <p:nvPr/>
        </p:nvCxnSpPr>
        <p:spPr>
          <a:xfrm>
            <a:off x="13463542" y="15082313"/>
            <a:ext cx="0" cy="288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64208249-08F6-4AD5-A2B9-93678D60449D}"/>
              </a:ext>
            </a:extLst>
          </p:cNvPr>
          <p:cNvCxnSpPr>
            <a:cxnSpLocks/>
          </p:cNvCxnSpPr>
          <p:nvPr/>
        </p:nvCxnSpPr>
        <p:spPr>
          <a:xfrm>
            <a:off x="13625482" y="15082313"/>
            <a:ext cx="0" cy="28800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D467C1E-D586-9C40-1240-4632690A5058}"/>
              </a:ext>
            </a:extLst>
          </p:cNvPr>
          <p:cNvCxnSpPr>
            <a:cxnSpLocks/>
          </p:cNvCxnSpPr>
          <p:nvPr/>
        </p:nvCxnSpPr>
        <p:spPr>
          <a:xfrm>
            <a:off x="13710358" y="15082313"/>
            <a:ext cx="0" cy="28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" name="TextBox 1023">
            <a:extLst>
              <a:ext uri="{FF2B5EF4-FFF2-40B4-BE49-F238E27FC236}">
                <a16:creationId xmlns:a16="http://schemas.microsoft.com/office/drawing/2014/main" id="{33E18BA9-A899-7C22-5BC9-AD011FD1EDAD}"/>
              </a:ext>
            </a:extLst>
          </p:cNvPr>
          <p:cNvSpPr txBox="1"/>
          <p:nvPr/>
        </p:nvSpPr>
        <p:spPr>
          <a:xfrm>
            <a:off x="12655304" y="15530398"/>
            <a:ext cx="6233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C1</a:t>
            </a: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7A9A8623-610F-BE3D-82F5-74285C1E4741}"/>
              </a:ext>
            </a:extLst>
          </p:cNvPr>
          <p:cNvSpPr txBox="1"/>
          <p:nvPr/>
        </p:nvSpPr>
        <p:spPr>
          <a:xfrm>
            <a:off x="14328918" y="13748043"/>
            <a:ext cx="8533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VCC</a:t>
            </a: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71D3CD08-78E7-7407-A2A9-BE3AE36F68C0}"/>
              </a:ext>
            </a:extLst>
          </p:cNvPr>
          <p:cNvSpPr txBox="1"/>
          <p:nvPr/>
        </p:nvSpPr>
        <p:spPr>
          <a:xfrm>
            <a:off x="14190094" y="14671760"/>
            <a:ext cx="507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C2</a:t>
            </a:r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56F3FD06-52E2-4453-A388-6D395A02C671}"/>
              </a:ext>
            </a:extLst>
          </p:cNvPr>
          <p:cNvSpPr txBox="1"/>
          <p:nvPr/>
        </p:nvSpPr>
        <p:spPr>
          <a:xfrm>
            <a:off x="13989090" y="15331525"/>
            <a:ext cx="8533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VCC</a:t>
            </a:r>
          </a:p>
        </p:txBody>
      </p:sp>
      <p:sp>
        <p:nvSpPr>
          <p:cNvPr id="1033" name="TextBox 1032">
            <a:extLst>
              <a:ext uri="{FF2B5EF4-FFF2-40B4-BE49-F238E27FC236}">
                <a16:creationId xmlns:a16="http://schemas.microsoft.com/office/drawing/2014/main" id="{B61A60B1-A9F7-418C-0004-65BDD014C5D9}"/>
              </a:ext>
            </a:extLst>
          </p:cNvPr>
          <p:cNvSpPr txBox="1"/>
          <p:nvPr/>
        </p:nvSpPr>
        <p:spPr>
          <a:xfrm>
            <a:off x="13966232" y="15540235"/>
            <a:ext cx="507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C2</a:t>
            </a:r>
          </a:p>
        </p:txBody>
      </p: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DB500983-ACA2-FD67-16A3-3579D11D6D7E}"/>
              </a:ext>
            </a:extLst>
          </p:cNvPr>
          <p:cNvCxnSpPr>
            <a:cxnSpLocks/>
          </p:cNvCxnSpPr>
          <p:nvPr/>
        </p:nvCxnSpPr>
        <p:spPr>
          <a:xfrm>
            <a:off x="13716356" y="15370315"/>
            <a:ext cx="266739" cy="15406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DD383629-39F6-B303-10EA-6EE6E76B2D75}"/>
              </a:ext>
            </a:extLst>
          </p:cNvPr>
          <p:cNvCxnSpPr>
            <a:cxnSpLocks/>
          </p:cNvCxnSpPr>
          <p:nvPr/>
        </p:nvCxnSpPr>
        <p:spPr>
          <a:xfrm>
            <a:off x="13621670" y="15370313"/>
            <a:ext cx="384283" cy="329362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Straight Connector 1042">
            <a:extLst>
              <a:ext uri="{FF2B5EF4-FFF2-40B4-BE49-F238E27FC236}">
                <a16:creationId xmlns:a16="http://schemas.microsoft.com/office/drawing/2014/main" id="{9FF4E621-805C-5A9D-3A38-28594188BBBB}"/>
              </a:ext>
            </a:extLst>
          </p:cNvPr>
          <p:cNvCxnSpPr>
            <a:cxnSpLocks/>
          </p:cNvCxnSpPr>
          <p:nvPr/>
        </p:nvCxnSpPr>
        <p:spPr>
          <a:xfrm flipH="1" flipV="1">
            <a:off x="10170711" y="15117571"/>
            <a:ext cx="358423" cy="360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6" name="Straight Connector 1045">
            <a:extLst>
              <a:ext uri="{FF2B5EF4-FFF2-40B4-BE49-F238E27FC236}">
                <a16:creationId xmlns:a16="http://schemas.microsoft.com/office/drawing/2014/main" id="{55D178F4-7B16-41EC-55D9-BF5362AE9C6F}"/>
              </a:ext>
            </a:extLst>
          </p:cNvPr>
          <p:cNvCxnSpPr>
            <a:cxnSpLocks/>
          </p:cNvCxnSpPr>
          <p:nvPr/>
        </p:nvCxnSpPr>
        <p:spPr>
          <a:xfrm>
            <a:off x="10077923" y="14841037"/>
            <a:ext cx="0" cy="288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7" name="Straight Connector 1046">
            <a:extLst>
              <a:ext uri="{FF2B5EF4-FFF2-40B4-BE49-F238E27FC236}">
                <a16:creationId xmlns:a16="http://schemas.microsoft.com/office/drawing/2014/main" id="{5D096961-D731-A6C4-6416-51742EE86ACE}"/>
              </a:ext>
            </a:extLst>
          </p:cNvPr>
          <p:cNvCxnSpPr>
            <a:cxnSpLocks/>
          </p:cNvCxnSpPr>
          <p:nvPr/>
        </p:nvCxnSpPr>
        <p:spPr>
          <a:xfrm>
            <a:off x="10170342" y="14843799"/>
            <a:ext cx="0" cy="28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>
            <a:extLst>
              <a:ext uri="{FF2B5EF4-FFF2-40B4-BE49-F238E27FC236}">
                <a16:creationId xmlns:a16="http://schemas.microsoft.com/office/drawing/2014/main" id="{B9FFE3FF-BB38-5878-0148-B19335F6FC7E}"/>
              </a:ext>
            </a:extLst>
          </p:cNvPr>
          <p:cNvCxnSpPr>
            <a:cxnSpLocks/>
          </p:cNvCxnSpPr>
          <p:nvPr/>
        </p:nvCxnSpPr>
        <p:spPr>
          <a:xfrm flipH="1">
            <a:off x="9726022" y="15107938"/>
            <a:ext cx="360000" cy="360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>
            <a:extLst>
              <a:ext uri="{FF2B5EF4-FFF2-40B4-BE49-F238E27FC236}">
                <a16:creationId xmlns:a16="http://schemas.microsoft.com/office/drawing/2014/main" id="{0D35EE2A-1AFE-3908-17DA-0A6347B117C1}"/>
              </a:ext>
            </a:extLst>
          </p:cNvPr>
          <p:cNvSpPr txBox="1"/>
          <p:nvPr/>
        </p:nvSpPr>
        <p:spPr>
          <a:xfrm>
            <a:off x="9154835" y="15370313"/>
            <a:ext cx="6233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GND</a:t>
            </a:r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C26995B2-A5ED-9E56-DCEE-6276E84B13F9}"/>
              </a:ext>
            </a:extLst>
          </p:cNvPr>
          <p:cNvSpPr txBox="1"/>
          <p:nvPr/>
        </p:nvSpPr>
        <p:spPr>
          <a:xfrm>
            <a:off x="10522403" y="15308294"/>
            <a:ext cx="8533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9 V</a:t>
            </a:r>
          </a:p>
        </p:txBody>
      </p:sp>
      <p:pic>
        <p:nvPicPr>
          <p:cNvPr id="1052" name="Picture 4" descr="Are there Powered Up compatible connectors available? - Bricks">
            <a:extLst>
              <a:ext uri="{FF2B5EF4-FFF2-40B4-BE49-F238E27FC236}">
                <a16:creationId xmlns:a16="http://schemas.microsoft.com/office/drawing/2014/main" id="{1BDE592E-3F50-8FFD-9061-E27AAE1151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8511"/>
          <a:stretch/>
        </p:blipFill>
        <p:spPr bwMode="auto">
          <a:xfrm rot="10800000">
            <a:off x="15651383" y="14314650"/>
            <a:ext cx="2512123" cy="1535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53" name="Straight Connector 1052">
            <a:extLst>
              <a:ext uri="{FF2B5EF4-FFF2-40B4-BE49-F238E27FC236}">
                <a16:creationId xmlns:a16="http://schemas.microsoft.com/office/drawing/2014/main" id="{E07171FE-C9B5-F1AC-1EE6-A2A375F330AE}"/>
              </a:ext>
            </a:extLst>
          </p:cNvPr>
          <p:cNvCxnSpPr>
            <a:cxnSpLocks/>
            <a:endCxn id="1058" idx="1"/>
          </p:cNvCxnSpPr>
          <p:nvPr/>
        </p:nvCxnSpPr>
        <p:spPr>
          <a:xfrm flipV="1">
            <a:off x="17146397" y="14360375"/>
            <a:ext cx="350178" cy="167883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Straight Connector 1054">
            <a:extLst>
              <a:ext uri="{FF2B5EF4-FFF2-40B4-BE49-F238E27FC236}">
                <a16:creationId xmlns:a16="http://schemas.microsoft.com/office/drawing/2014/main" id="{05738AE5-F05E-36DE-2408-05F3D6536F3E}"/>
              </a:ext>
            </a:extLst>
          </p:cNvPr>
          <p:cNvCxnSpPr>
            <a:cxnSpLocks/>
            <a:endCxn id="1057" idx="1"/>
          </p:cNvCxnSpPr>
          <p:nvPr/>
        </p:nvCxnSpPr>
        <p:spPr>
          <a:xfrm flipV="1">
            <a:off x="17038849" y="14110627"/>
            <a:ext cx="457726" cy="432491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7" name="TextBox 1056">
            <a:extLst>
              <a:ext uri="{FF2B5EF4-FFF2-40B4-BE49-F238E27FC236}">
                <a16:creationId xmlns:a16="http://schemas.microsoft.com/office/drawing/2014/main" id="{86430A00-5F5E-1E77-5A6E-EBE25C29BD85}"/>
              </a:ext>
            </a:extLst>
          </p:cNvPr>
          <p:cNvSpPr txBox="1"/>
          <p:nvPr/>
        </p:nvSpPr>
        <p:spPr>
          <a:xfrm>
            <a:off x="17496575" y="13941348"/>
            <a:ext cx="1035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ID1</a:t>
            </a:r>
          </a:p>
        </p:txBody>
      </p:sp>
      <p:sp>
        <p:nvSpPr>
          <p:cNvPr id="1058" name="TextBox 1057">
            <a:extLst>
              <a:ext uri="{FF2B5EF4-FFF2-40B4-BE49-F238E27FC236}">
                <a16:creationId xmlns:a16="http://schemas.microsoft.com/office/drawing/2014/main" id="{E770BA94-890B-6345-4EC3-4388CFCFF1B6}"/>
              </a:ext>
            </a:extLst>
          </p:cNvPr>
          <p:cNvSpPr txBox="1"/>
          <p:nvPr/>
        </p:nvSpPr>
        <p:spPr>
          <a:xfrm>
            <a:off x="17496575" y="14191096"/>
            <a:ext cx="1035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ID2</a:t>
            </a:r>
          </a:p>
        </p:txBody>
      </p:sp>
      <p:sp>
        <p:nvSpPr>
          <p:cNvPr id="1059" name="TextBox 1058">
            <a:extLst>
              <a:ext uri="{FF2B5EF4-FFF2-40B4-BE49-F238E27FC236}">
                <a16:creationId xmlns:a16="http://schemas.microsoft.com/office/drawing/2014/main" id="{B4040974-3BD1-0976-5B9B-5EF053CB2B7F}"/>
              </a:ext>
            </a:extLst>
          </p:cNvPr>
          <p:cNvSpPr txBox="1"/>
          <p:nvPr/>
        </p:nvSpPr>
        <p:spPr>
          <a:xfrm>
            <a:off x="17496575" y="13699182"/>
            <a:ext cx="1035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VCC</a:t>
            </a:r>
          </a:p>
        </p:txBody>
      </p:sp>
      <p:cxnSp>
        <p:nvCxnSpPr>
          <p:cNvPr id="1062" name="Straight Connector 1061">
            <a:extLst>
              <a:ext uri="{FF2B5EF4-FFF2-40B4-BE49-F238E27FC236}">
                <a16:creationId xmlns:a16="http://schemas.microsoft.com/office/drawing/2014/main" id="{74993AE8-A628-BA77-28F4-1649BDAF33D2}"/>
              </a:ext>
            </a:extLst>
          </p:cNvPr>
          <p:cNvCxnSpPr>
            <a:cxnSpLocks/>
            <a:endCxn id="1059" idx="1"/>
          </p:cNvCxnSpPr>
          <p:nvPr/>
        </p:nvCxnSpPr>
        <p:spPr>
          <a:xfrm flipV="1">
            <a:off x="16968331" y="13868459"/>
            <a:ext cx="528244" cy="65206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5" name="TextBox 1064">
            <a:extLst>
              <a:ext uri="{FF2B5EF4-FFF2-40B4-BE49-F238E27FC236}">
                <a16:creationId xmlns:a16="http://schemas.microsoft.com/office/drawing/2014/main" id="{79EA4652-3604-8BEB-B766-0B38039830AF}"/>
              </a:ext>
            </a:extLst>
          </p:cNvPr>
          <p:cNvSpPr txBox="1"/>
          <p:nvPr/>
        </p:nvSpPr>
        <p:spPr>
          <a:xfrm>
            <a:off x="15743706" y="13942354"/>
            <a:ext cx="5937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M2</a:t>
            </a:r>
          </a:p>
        </p:txBody>
      </p:sp>
      <p:sp>
        <p:nvSpPr>
          <p:cNvPr id="1066" name="TextBox 1065">
            <a:extLst>
              <a:ext uri="{FF2B5EF4-FFF2-40B4-BE49-F238E27FC236}">
                <a16:creationId xmlns:a16="http://schemas.microsoft.com/office/drawing/2014/main" id="{06EE1414-A8BA-BC02-14D1-C26DB806B25B}"/>
              </a:ext>
            </a:extLst>
          </p:cNvPr>
          <p:cNvSpPr txBox="1"/>
          <p:nvPr/>
        </p:nvSpPr>
        <p:spPr>
          <a:xfrm>
            <a:off x="15743706" y="14192102"/>
            <a:ext cx="5937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M1</a:t>
            </a:r>
          </a:p>
        </p:txBody>
      </p:sp>
      <p:sp>
        <p:nvSpPr>
          <p:cNvPr id="1067" name="TextBox 1066">
            <a:extLst>
              <a:ext uri="{FF2B5EF4-FFF2-40B4-BE49-F238E27FC236}">
                <a16:creationId xmlns:a16="http://schemas.microsoft.com/office/drawing/2014/main" id="{5B4FCAB1-4163-745F-0B64-0E7AC2CDC1DD}"/>
              </a:ext>
            </a:extLst>
          </p:cNvPr>
          <p:cNvSpPr txBox="1"/>
          <p:nvPr/>
        </p:nvSpPr>
        <p:spPr>
          <a:xfrm>
            <a:off x="15743706" y="13700188"/>
            <a:ext cx="5937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GND</a:t>
            </a:r>
          </a:p>
        </p:txBody>
      </p:sp>
      <p:cxnSp>
        <p:nvCxnSpPr>
          <p:cNvPr id="1068" name="Straight Connector 1067">
            <a:extLst>
              <a:ext uri="{FF2B5EF4-FFF2-40B4-BE49-F238E27FC236}">
                <a16:creationId xmlns:a16="http://schemas.microsoft.com/office/drawing/2014/main" id="{11EAD6A4-2797-207F-7A24-B6BC76AF3464}"/>
              </a:ext>
            </a:extLst>
          </p:cNvPr>
          <p:cNvCxnSpPr>
            <a:cxnSpLocks/>
            <a:endCxn id="1067" idx="3"/>
          </p:cNvCxnSpPr>
          <p:nvPr/>
        </p:nvCxnSpPr>
        <p:spPr>
          <a:xfrm flipH="1" flipV="1">
            <a:off x="16337505" y="13869467"/>
            <a:ext cx="561389" cy="66018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1" name="Straight Connector 1070">
            <a:extLst>
              <a:ext uri="{FF2B5EF4-FFF2-40B4-BE49-F238E27FC236}">
                <a16:creationId xmlns:a16="http://schemas.microsoft.com/office/drawing/2014/main" id="{914DF19C-67B6-8648-D2D0-955A83CF02BC}"/>
              </a:ext>
            </a:extLst>
          </p:cNvPr>
          <p:cNvCxnSpPr>
            <a:cxnSpLocks/>
            <a:endCxn id="1065" idx="3"/>
          </p:cNvCxnSpPr>
          <p:nvPr/>
        </p:nvCxnSpPr>
        <p:spPr>
          <a:xfrm flipH="1" flipV="1">
            <a:off x="16337505" y="14111631"/>
            <a:ext cx="492143" cy="407886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4" name="Straight Connector 1073">
            <a:extLst>
              <a:ext uri="{FF2B5EF4-FFF2-40B4-BE49-F238E27FC236}">
                <a16:creationId xmlns:a16="http://schemas.microsoft.com/office/drawing/2014/main" id="{DA18FCC5-458F-046B-1BF5-03533F1121AD}"/>
              </a:ext>
            </a:extLst>
          </p:cNvPr>
          <p:cNvCxnSpPr>
            <a:cxnSpLocks/>
            <a:endCxn id="1066" idx="3"/>
          </p:cNvCxnSpPr>
          <p:nvPr/>
        </p:nvCxnSpPr>
        <p:spPr>
          <a:xfrm flipH="1" flipV="1">
            <a:off x="16337505" y="14361379"/>
            <a:ext cx="359689" cy="158138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404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battery&#10;&#10;Description automatically generated">
            <a:extLst>
              <a:ext uri="{FF2B5EF4-FFF2-40B4-BE49-F238E27FC236}">
                <a16:creationId xmlns:a16="http://schemas.microsoft.com/office/drawing/2014/main" id="{5CB9C1A3-4C92-5E67-AD41-ED753B55E8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98"/>
                    </a14:imgEffect>
                    <a14:imgEffect>
                      <a14:brightnessContrast brigh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290" t="9370" r="2932" b="10867"/>
          <a:stretch/>
        </p:blipFill>
        <p:spPr>
          <a:xfrm rot="10800000">
            <a:off x="6897455" y="10904708"/>
            <a:ext cx="11405064" cy="68429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7A158B-115D-9CA2-4110-7E9D1F11C9EE}"/>
              </a:ext>
            </a:extLst>
          </p:cNvPr>
          <p:cNvSpPr txBox="1"/>
          <p:nvPr/>
        </p:nvSpPr>
        <p:spPr>
          <a:xfrm>
            <a:off x="10079770" y="11110971"/>
            <a:ext cx="50404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My </a:t>
            </a:r>
            <a:r>
              <a:rPr lang="de-DE" sz="2800" dirty="0" err="1"/>
              <a:t>Sketchy</a:t>
            </a:r>
            <a:r>
              <a:rPr lang="de-DE" sz="2800" dirty="0"/>
              <a:t> Little Power Supply </a:t>
            </a:r>
          </a:p>
          <a:p>
            <a:pPr algn="ctr"/>
            <a:r>
              <a:rPr lang="de-DE" sz="2800" dirty="0"/>
              <a:t>( </a:t>
            </a:r>
            <a:r>
              <a:rPr lang="de-DE" sz="2800" dirty="0" err="1"/>
              <a:t>Battery</a:t>
            </a:r>
            <a:r>
              <a:rPr lang="de-DE" sz="2800" dirty="0"/>
              <a:t> </a:t>
            </a:r>
            <a:r>
              <a:rPr lang="de-DE" sz="2800" dirty="0" err="1"/>
              <a:t>Section</a:t>
            </a:r>
            <a:r>
              <a:rPr lang="de-DE" sz="2800" dirty="0"/>
              <a:t> 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200F18-B9E0-7AD1-F865-67353F4ED3FC}"/>
              </a:ext>
            </a:extLst>
          </p:cNvPr>
          <p:cNvSpPr txBox="1"/>
          <p:nvPr/>
        </p:nvSpPr>
        <p:spPr>
          <a:xfrm>
            <a:off x="10889071" y="16625561"/>
            <a:ext cx="3555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18650 Li-Ion </a:t>
            </a:r>
            <a:r>
              <a:rPr lang="de-DE" sz="2400" dirty="0" err="1"/>
              <a:t>Battery</a:t>
            </a:r>
            <a:endParaRPr lang="de-DE" sz="2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398F52A-2C91-4EF4-C2CF-341CEA02DE74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13187700" y="13045381"/>
            <a:ext cx="0" cy="56096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C5FA010-FD96-3A13-C5D8-899878101E1F}"/>
              </a:ext>
            </a:extLst>
          </p:cNvPr>
          <p:cNvSpPr txBox="1"/>
          <p:nvPr/>
        </p:nvSpPr>
        <p:spPr>
          <a:xfrm>
            <a:off x="7594796" y="16105151"/>
            <a:ext cx="2988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Charging</a:t>
            </a:r>
            <a:r>
              <a:rPr lang="de-DE" sz="2400" dirty="0"/>
              <a:t> Module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F41053A-D10B-015A-F833-153F5E6BF714}"/>
              </a:ext>
            </a:extLst>
          </p:cNvPr>
          <p:cNvCxnSpPr>
            <a:cxnSpLocks/>
          </p:cNvCxnSpPr>
          <p:nvPr/>
        </p:nvCxnSpPr>
        <p:spPr>
          <a:xfrm flipV="1">
            <a:off x="9089246" y="14532203"/>
            <a:ext cx="720000" cy="7200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95AD2E9-6225-EC5F-E0F9-ACF071293AB4}"/>
              </a:ext>
            </a:extLst>
          </p:cNvPr>
          <p:cNvCxnSpPr>
            <a:cxnSpLocks/>
          </p:cNvCxnSpPr>
          <p:nvPr/>
        </p:nvCxnSpPr>
        <p:spPr>
          <a:xfrm flipV="1">
            <a:off x="12666964" y="14627229"/>
            <a:ext cx="0" cy="19886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22B3EBD-B950-CF5E-07D0-74B1B1865324}"/>
              </a:ext>
            </a:extLst>
          </p:cNvPr>
          <p:cNvSpPr txBox="1"/>
          <p:nvPr/>
        </p:nvSpPr>
        <p:spPr>
          <a:xfrm>
            <a:off x="11409807" y="12214386"/>
            <a:ext cx="35557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Battery</a:t>
            </a:r>
            <a:r>
              <a:rPr lang="de-DE" sz="2400" dirty="0"/>
              <a:t> Management System Module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45B483A-670F-19C9-31D3-6CBF1E4688D5}"/>
              </a:ext>
            </a:extLst>
          </p:cNvPr>
          <p:cNvCxnSpPr>
            <a:cxnSpLocks/>
          </p:cNvCxnSpPr>
          <p:nvPr/>
        </p:nvCxnSpPr>
        <p:spPr>
          <a:xfrm flipV="1">
            <a:off x="9089246" y="15252203"/>
            <a:ext cx="0" cy="900000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306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close-up of a circuit board&#10;&#10;Description automatically generated">
            <a:extLst>
              <a:ext uri="{FF2B5EF4-FFF2-40B4-BE49-F238E27FC236}">
                <a16:creationId xmlns:a16="http://schemas.microsoft.com/office/drawing/2014/main" id="{986A989F-FB45-EC44-0533-78BCCCBE07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90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50" t="6060" b="4646"/>
          <a:stretch/>
        </p:blipFill>
        <p:spPr>
          <a:xfrm rot="10800000">
            <a:off x="6503989" y="10971214"/>
            <a:ext cx="12192003" cy="66381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017FF0-D47D-B8CE-9278-A24A60D77618}"/>
              </a:ext>
            </a:extLst>
          </p:cNvPr>
          <p:cNvSpPr txBox="1"/>
          <p:nvPr/>
        </p:nvSpPr>
        <p:spPr>
          <a:xfrm>
            <a:off x="9874918" y="16662514"/>
            <a:ext cx="3555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Boost Converter 1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F7A1C2-B689-9355-3936-A0BD5532EEF5}"/>
              </a:ext>
            </a:extLst>
          </p:cNvPr>
          <p:cNvCxnSpPr>
            <a:cxnSpLocks/>
          </p:cNvCxnSpPr>
          <p:nvPr/>
        </p:nvCxnSpPr>
        <p:spPr>
          <a:xfrm>
            <a:off x="12444819" y="13219647"/>
            <a:ext cx="3827103" cy="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26D51C-216D-0A05-3358-048C81FE800D}"/>
              </a:ext>
            </a:extLst>
          </p:cNvPr>
          <p:cNvSpPr txBox="1"/>
          <p:nvPr/>
        </p:nvSpPr>
        <p:spPr>
          <a:xfrm>
            <a:off x="16271920" y="13800109"/>
            <a:ext cx="2160000" cy="900000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de-DE" sz="2400" b="1" dirty="0">
                <a:solidFill>
                  <a:schemeClr val="bg1"/>
                </a:solidFill>
              </a:rPr>
              <a:t>9 V </a:t>
            </a:r>
          </a:p>
          <a:p>
            <a:pPr algn="ctr"/>
            <a:r>
              <a:rPr lang="de-DE" sz="2400" dirty="0" err="1">
                <a:solidFill>
                  <a:schemeClr val="bg1"/>
                </a:solidFill>
              </a:rPr>
              <a:t>to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motor</a:t>
            </a:r>
            <a:endParaRPr lang="de-DE" sz="2400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03F0E0A-691F-C866-130C-D318F3E5EA53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13395832" y="14250109"/>
            <a:ext cx="2876088" cy="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5F76904-BDC9-B754-766D-2A7361723720}"/>
              </a:ext>
            </a:extLst>
          </p:cNvPr>
          <p:cNvCxnSpPr>
            <a:cxnSpLocks/>
          </p:cNvCxnSpPr>
          <p:nvPr/>
        </p:nvCxnSpPr>
        <p:spPr>
          <a:xfrm>
            <a:off x="8848178" y="14214182"/>
            <a:ext cx="1338403" cy="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1AF0F49-9C8E-4E31-59E7-13A2E0957B8A}"/>
              </a:ext>
            </a:extLst>
          </p:cNvPr>
          <p:cNvSpPr txBox="1"/>
          <p:nvPr/>
        </p:nvSpPr>
        <p:spPr>
          <a:xfrm>
            <a:off x="6688173" y="13674182"/>
            <a:ext cx="2160000" cy="1080000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de-DE" sz="2400" b="1" dirty="0">
                <a:solidFill>
                  <a:schemeClr val="bg1"/>
                </a:solidFill>
              </a:rPr>
              <a:t>2.8 – 4.2 V</a:t>
            </a:r>
          </a:p>
          <a:p>
            <a:pPr algn="ctr"/>
            <a:r>
              <a:rPr lang="de-DE" sz="2400" dirty="0" err="1">
                <a:solidFill>
                  <a:schemeClr val="bg1"/>
                </a:solidFill>
              </a:rPr>
              <a:t>from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battery</a:t>
            </a: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C6AD123-9D25-66FB-500D-1A1CBBE47ECD}"/>
              </a:ext>
            </a:extLst>
          </p:cNvPr>
          <p:cNvSpPr txBox="1"/>
          <p:nvPr/>
        </p:nvSpPr>
        <p:spPr>
          <a:xfrm>
            <a:off x="16271920" y="12769647"/>
            <a:ext cx="2160000" cy="900000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de-DE" sz="2400" b="1" dirty="0">
                <a:solidFill>
                  <a:schemeClr val="bg1"/>
                </a:solidFill>
              </a:rPr>
              <a:t>5 V</a:t>
            </a:r>
          </a:p>
          <a:p>
            <a:pPr algn="ctr"/>
            <a:r>
              <a:rPr lang="de-DE" sz="2400" dirty="0" err="1">
                <a:solidFill>
                  <a:schemeClr val="bg1"/>
                </a:solidFill>
              </a:rPr>
              <a:t>to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controller</a:t>
            </a:r>
            <a:endParaRPr lang="de-DE" sz="2400" dirty="0">
              <a:solidFill>
                <a:schemeClr val="bg1"/>
              </a:solidFill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01AAD82-38F1-9084-C974-88EA0B07F914}"/>
              </a:ext>
            </a:extLst>
          </p:cNvPr>
          <p:cNvCxnSpPr>
            <a:cxnSpLocks/>
          </p:cNvCxnSpPr>
          <p:nvPr/>
        </p:nvCxnSpPr>
        <p:spPr>
          <a:xfrm flipV="1">
            <a:off x="11617937" y="13213798"/>
            <a:ext cx="864000" cy="864000"/>
          </a:xfrm>
          <a:prstGeom prst="straightConnector1">
            <a:avLst/>
          </a:prstGeom>
          <a:ln w="76200">
            <a:solidFill>
              <a:srgbClr val="00B0F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E1FC6773-C322-06D5-9AF8-0E3B9F286C4C}"/>
              </a:ext>
            </a:extLst>
          </p:cNvPr>
          <p:cNvSpPr txBox="1"/>
          <p:nvPr/>
        </p:nvSpPr>
        <p:spPr>
          <a:xfrm>
            <a:off x="16271920" y="11749396"/>
            <a:ext cx="2160000" cy="900000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de-DE" sz="2400" b="1" dirty="0">
                <a:solidFill>
                  <a:schemeClr val="bg1"/>
                </a:solidFill>
              </a:rPr>
              <a:t>2.8 V</a:t>
            </a:r>
          </a:p>
          <a:p>
            <a:pPr algn="ctr"/>
            <a:r>
              <a:rPr lang="de-DE" sz="2400" dirty="0" err="1">
                <a:solidFill>
                  <a:schemeClr val="bg1"/>
                </a:solidFill>
              </a:rPr>
              <a:t>to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string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lights</a:t>
            </a:r>
            <a:endParaRPr lang="de-DE" sz="2400" dirty="0">
              <a:solidFill>
                <a:schemeClr val="bg1"/>
              </a:solidFill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9F43C2B-4C64-A215-2248-1C5F41C7DE4E}"/>
              </a:ext>
            </a:extLst>
          </p:cNvPr>
          <p:cNvCxnSpPr>
            <a:cxnSpLocks/>
          </p:cNvCxnSpPr>
          <p:nvPr/>
        </p:nvCxnSpPr>
        <p:spPr>
          <a:xfrm flipV="1">
            <a:off x="12755158" y="14383370"/>
            <a:ext cx="0" cy="169514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F24DB3F5-6AF7-AE21-9F91-0DBBF1C27677}"/>
              </a:ext>
            </a:extLst>
          </p:cNvPr>
          <p:cNvSpPr txBox="1"/>
          <p:nvPr/>
        </p:nvSpPr>
        <p:spPr>
          <a:xfrm>
            <a:off x="9082912" y="16062525"/>
            <a:ext cx="2406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Buck Converter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994F9AB-606B-AD77-24D0-1C0FC0B2A1F5}"/>
              </a:ext>
            </a:extLst>
          </p:cNvPr>
          <p:cNvCxnSpPr>
            <a:cxnSpLocks/>
          </p:cNvCxnSpPr>
          <p:nvPr/>
        </p:nvCxnSpPr>
        <p:spPr>
          <a:xfrm flipV="1">
            <a:off x="10918434" y="14482738"/>
            <a:ext cx="0" cy="159578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2C231F37-DA11-0C91-DEE8-F39361A3AA91}"/>
              </a:ext>
            </a:extLst>
          </p:cNvPr>
          <p:cNvSpPr txBox="1"/>
          <p:nvPr/>
        </p:nvSpPr>
        <p:spPr>
          <a:xfrm>
            <a:off x="8408687" y="12636202"/>
            <a:ext cx="3555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Power Switch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7F20F48A-0E8B-57D0-782C-423F539A5625}"/>
              </a:ext>
            </a:extLst>
          </p:cNvPr>
          <p:cNvCxnSpPr>
            <a:cxnSpLocks/>
          </p:cNvCxnSpPr>
          <p:nvPr/>
        </p:nvCxnSpPr>
        <p:spPr>
          <a:xfrm flipH="1">
            <a:off x="10186582" y="13097865"/>
            <a:ext cx="1" cy="81180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3A60872-CFA4-1FBB-0DC9-83BAD9B78560}"/>
              </a:ext>
            </a:extLst>
          </p:cNvPr>
          <p:cNvCxnSpPr>
            <a:cxnSpLocks/>
          </p:cNvCxnSpPr>
          <p:nvPr/>
        </p:nvCxnSpPr>
        <p:spPr>
          <a:xfrm flipV="1">
            <a:off x="11652811" y="14664182"/>
            <a:ext cx="0" cy="19886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DD3B22B0-1B98-6CE1-6C44-F54ECA584994}"/>
              </a:ext>
            </a:extLst>
          </p:cNvPr>
          <p:cNvSpPr txBox="1"/>
          <p:nvPr/>
        </p:nvSpPr>
        <p:spPr>
          <a:xfrm>
            <a:off x="11735095" y="16062525"/>
            <a:ext cx="30068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Boost Converter 2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3BE1E583-D494-E8CA-4E00-70DB84AA2906}"/>
              </a:ext>
            </a:extLst>
          </p:cNvPr>
          <p:cNvCxnSpPr>
            <a:cxnSpLocks/>
          </p:cNvCxnSpPr>
          <p:nvPr/>
        </p:nvCxnSpPr>
        <p:spPr>
          <a:xfrm flipV="1">
            <a:off x="11018060" y="12147582"/>
            <a:ext cx="864000" cy="864000"/>
          </a:xfrm>
          <a:prstGeom prst="straightConnector1">
            <a:avLst/>
          </a:prstGeom>
          <a:ln w="76200">
            <a:solidFill>
              <a:srgbClr val="00B0F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016FB1E-5F6F-A290-5251-89A048885DF7}"/>
              </a:ext>
            </a:extLst>
          </p:cNvPr>
          <p:cNvCxnSpPr>
            <a:cxnSpLocks/>
          </p:cNvCxnSpPr>
          <p:nvPr/>
        </p:nvCxnSpPr>
        <p:spPr>
          <a:xfrm flipV="1">
            <a:off x="11008001" y="12998753"/>
            <a:ext cx="10061" cy="1032058"/>
          </a:xfrm>
          <a:prstGeom prst="straightConnector1">
            <a:avLst/>
          </a:prstGeom>
          <a:ln w="76200">
            <a:solidFill>
              <a:srgbClr val="00B0F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1D5D0E5B-C963-7161-B7C8-DDD888E929AC}"/>
              </a:ext>
            </a:extLst>
          </p:cNvPr>
          <p:cNvCxnSpPr>
            <a:cxnSpLocks/>
          </p:cNvCxnSpPr>
          <p:nvPr/>
        </p:nvCxnSpPr>
        <p:spPr>
          <a:xfrm>
            <a:off x="11871998" y="12172711"/>
            <a:ext cx="4399922" cy="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AB862F58-2434-E8C7-F037-589A06919A21}"/>
              </a:ext>
            </a:extLst>
          </p:cNvPr>
          <p:cNvSpPr txBox="1"/>
          <p:nvPr/>
        </p:nvSpPr>
        <p:spPr>
          <a:xfrm>
            <a:off x="10079770" y="11107299"/>
            <a:ext cx="50404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My </a:t>
            </a:r>
            <a:r>
              <a:rPr lang="de-DE" sz="2800" dirty="0" err="1"/>
              <a:t>Sketchy</a:t>
            </a:r>
            <a:r>
              <a:rPr lang="de-DE" sz="2800" dirty="0"/>
              <a:t> Little Power Supply </a:t>
            </a:r>
          </a:p>
          <a:p>
            <a:pPr algn="ctr"/>
            <a:r>
              <a:rPr lang="de-DE" sz="2800" dirty="0"/>
              <a:t>( </a:t>
            </a:r>
            <a:r>
              <a:rPr lang="de-DE" sz="2800" dirty="0" err="1"/>
              <a:t>Voltage</a:t>
            </a:r>
            <a:r>
              <a:rPr lang="de-DE" sz="2800" dirty="0"/>
              <a:t> </a:t>
            </a:r>
            <a:r>
              <a:rPr lang="de-DE" sz="2800" dirty="0" err="1"/>
              <a:t>Conversion</a:t>
            </a:r>
            <a:r>
              <a:rPr lang="de-DE" sz="2800" dirty="0"/>
              <a:t> </a:t>
            </a:r>
            <a:r>
              <a:rPr lang="de-DE" sz="2800" dirty="0" err="1"/>
              <a:t>Section</a:t>
            </a:r>
            <a:r>
              <a:rPr lang="de-DE" sz="2800" dirty="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93840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AF0C0E-D600-0102-5458-5FD11F51FEB5}"/>
              </a:ext>
            </a:extLst>
          </p:cNvPr>
          <p:cNvSpPr/>
          <p:nvPr/>
        </p:nvSpPr>
        <p:spPr>
          <a:xfrm>
            <a:off x="6503987" y="10971212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rapezoid 12">
            <a:extLst>
              <a:ext uri="{FF2B5EF4-FFF2-40B4-BE49-F238E27FC236}">
                <a16:creationId xmlns:a16="http://schemas.microsoft.com/office/drawing/2014/main" id="{CED9F73D-5CB2-1C08-5AB4-BC5D1E3B29A7}"/>
              </a:ext>
            </a:extLst>
          </p:cNvPr>
          <p:cNvSpPr/>
          <p:nvPr/>
        </p:nvSpPr>
        <p:spPr>
          <a:xfrm flipV="1">
            <a:off x="5124149" y="10802162"/>
            <a:ext cx="5969093" cy="7169204"/>
          </a:xfrm>
          <a:prstGeom prst="trapezoid">
            <a:avLst>
              <a:gd name="adj" fmla="val 1180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0B018E-8CC6-F932-5ABD-158A3312D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3026" y="15455808"/>
            <a:ext cx="3529852" cy="2003975"/>
          </a:xfrm>
        </p:spPr>
        <p:txBody>
          <a:bodyPr>
            <a:normAutofit/>
          </a:bodyPr>
          <a:lstStyle/>
          <a:p>
            <a:pPr algn="ctr"/>
            <a:r>
              <a:rPr lang="de-DE" sz="6000" dirty="0" err="1"/>
              <a:t>Thanks</a:t>
            </a:r>
            <a:r>
              <a:rPr lang="de-DE" sz="6000" dirty="0"/>
              <a:t> </a:t>
            </a:r>
            <a:r>
              <a:rPr lang="de-DE" sz="6000" dirty="0" err="1"/>
              <a:t>For</a:t>
            </a:r>
            <a:r>
              <a:rPr lang="de-DE" sz="6000" dirty="0"/>
              <a:t> </a:t>
            </a:r>
            <a:r>
              <a:rPr lang="de-DE" sz="6000" dirty="0" err="1"/>
              <a:t>Watching</a:t>
            </a:r>
            <a:endParaRPr lang="de-DE" sz="6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C8FE47-9973-3D39-4F7C-45B4D51D6E9B}"/>
              </a:ext>
            </a:extLst>
          </p:cNvPr>
          <p:cNvSpPr txBox="1">
            <a:spLocks/>
          </p:cNvSpPr>
          <p:nvPr/>
        </p:nvSpPr>
        <p:spPr>
          <a:xfrm>
            <a:off x="10558636" y="15455808"/>
            <a:ext cx="8097371" cy="1856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5700" b="1" dirty="0" err="1">
                <a:solidFill>
                  <a:schemeClr val="bg1"/>
                </a:solidFill>
              </a:rPr>
              <a:t>Documentation</a:t>
            </a:r>
            <a:r>
              <a:rPr lang="de-DE" sz="57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de-DE" sz="5700" dirty="0" err="1">
                <a:solidFill>
                  <a:schemeClr val="bg1"/>
                </a:solidFill>
              </a:rPr>
              <a:t>can</a:t>
            </a:r>
            <a:r>
              <a:rPr lang="de-DE" sz="5700" dirty="0">
                <a:solidFill>
                  <a:schemeClr val="bg1"/>
                </a:solidFill>
              </a:rPr>
              <a:t> </a:t>
            </a:r>
            <a:r>
              <a:rPr lang="de-DE" sz="5700" dirty="0" err="1">
                <a:solidFill>
                  <a:schemeClr val="bg1"/>
                </a:solidFill>
              </a:rPr>
              <a:t>be</a:t>
            </a:r>
            <a:r>
              <a:rPr lang="de-DE" sz="5700" dirty="0">
                <a:solidFill>
                  <a:schemeClr val="bg1"/>
                </a:solidFill>
              </a:rPr>
              <a:t> </a:t>
            </a:r>
            <a:r>
              <a:rPr lang="de-DE" sz="5700" dirty="0" err="1">
                <a:solidFill>
                  <a:schemeClr val="bg1"/>
                </a:solidFill>
              </a:rPr>
              <a:t>found</a:t>
            </a:r>
            <a:r>
              <a:rPr lang="de-DE" sz="5700" dirty="0">
                <a:solidFill>
                  <a:schemeClr val="bg1"/>
                </a:solidFill>
              </a:rPr>
              <a:t> on </a:t>
            </a:r>
            <a:r>
              <a:rPr lang="de-DE" sz="5700" dirty="0" err="1">
                <a:solidFill>
                  <a:schemeClr val="bg1"/>
                </a:solidFill>
              </a:rPr>
              <a:t>Instructables</a:t>
            </a:r>
            <a:endParaRPr lang="de-DE" sz="5700" dirty="0">
              <a:solidFill>
                <a:schemeClr val="bg1"/>
              </a:solidFill>
            </a:endParaRPr>
          </a:p>
          <a:p>
            <a:pPr algn="ctr"/>
            <a:endParaRPr lang="de-DE" dirty="0">
              <a:solidFill>
                <a:schemeClr val="bg1"/>
              </a:solidFill>
            </a:endParaRPr>
          </a:p>
          <a:p>
            <a:pPr algn="ctr"/>
            <a:r>
              <a:rPr lang="de-DE" dirty="0">
                <a:solidFill>
                  <a:schemeClr val="bg1"/>
                </a:solidFill>
              </a:rPr>
              <a:t>Link Below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2610A1FD-F81F-8C34-4AF1-ED8ABAB59EC4}"/>
              </a:ext>
            </a:extLst>
          </p:cNvPr>
          <p:cNvSpPr/>
          <p:nvPr/>
        </p:nvSpPr>
        <p:spPr>
          <a:xfrm>
            <a:off x="12856327" y="16756150"/>
            <a:ext cx="547920" cy="555901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FF5912D-E144-D4FA-74F8-4320E6992DDF}"/>
              </a:ext>
            </a:extLst>
          </p:cNvPr>
          <p:cNvSpPr/>
          <p:nvPr/>
        </p:nvSpPr>
        <p:spPr>
          <a:xfrm>
            <a:off x="15701940" y="16841315"/>
            <a:ext cx="547920" cy="555901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Picture 1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8094AB20-EFA7-84D6-AF15-F982816EE9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591" y="11434257"/>
            <a:ext cx="3820725" cy="382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051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73">
            <a:extLst>
              <a:ext uri="{FF2B5EF4-FFF2-40B4-BE49-F238E27FC236}">
                <a16:creationId xmlns:a16="http://schemas.microsoft.com/office/drawing/2014/main" id="{24CD3CA9-E7D4-8A1A-365C-27CBE3557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8439" y="15254392"/>
            <a:ext cx="3513149" cy="2138888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5512761-A514-0EA6-BA76-E9D23625408C}"/>
              </a:ext>
            </a:extLst>
          </p:cNvPr>
          <p:cNvSpPr/>
          <p:nvPr/>
        </p:nvSpPr>
        <p:spPr>
          <a:xfrm>
            <a:off x="7960256" y="14509222"/>
            <a:ext cx="1456267" cy="601133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/>
              <a:t>2005</a:t>
            </a:r>
          </a:p>
        </p:txBody>
      </p:sp>
      <p:pic>
        <p:nvPicPr>
          <p:cNvPr id="7" name="Picture 6" descr="A toy train set with a remote control&#10;&#10;Description automatically generated">
            <a:extLst>
              <a:ext uri="{FF2B5EF4-FFF2-40B4-BE49-F238E27FC236}">
                <a16:creationId xmlns:a16="http://schemas.microsoft.com/office/drawing/2014/main" id="{1B25EFC7-8BBF-1D1D-DD01-124CBEB0C8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23" b="20371"/>
          <a:stretch/>
        </p:blipFill>
        <p:spPr>
          <a:xfrm>
            <a:off x="6629451" y="15136186"/>
            <a:ext cx="5189478" cy="247044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D5EA889-B5A2-5F90-D471-7D7E82750881}"/>
              </a:ext>
            </a:extLst>
          </p:cNvPr>
          <p:cNvCxnSpPr>
            <a:stCxn id="4" idx="0"/>
          </p:cNvCxnSpPr>
          <p:nvPr/>
        </p:nvCxnSpPr>
        <p:spPr>
          <a:xfrm flipH="1" flipV="1">
            <a:off x="8688389" y="13401147"/>
            <a:ext cx="1" cy="1108075"/>
          </a:xfrm>
          <a:prstGeom prst="line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9DF9F3BF-67EF-CD1D-2E61-4B6405A181F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688386" y="12861145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Curved 23">
            <a:extLst>
              <a:ext uri="{FF2B5EF4-FFF2-40B4-BE49-F238E27FC236}">
                <a16:creationId xmlns:a16="http://schemas.microsoft.com/office/drawing/2014/main" id="{EABC67F1-3326-7BC3-60A4-E6C1D6EA0801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9228385" y="12861145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7654992C-DAFE-4B5D-3A75-A5F2B121A9A5}"/>
              </a:ext>
            </a:extLst>
          </p:cNvPr>
          <p:cNvCxnSpPr>
            <a:cxnSpLocks/>
          </p:cNvCxnSpPr>
          <p:nvPr/>
        </p:nvCxnSpPr>
        <p:spPr>
          <a:xfrm rot="-5400000" flipH="1" flipV="1">
            <a:off x="10298048" y="14503926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59B89F10-B269-BC7E-4B65-23FA9511DBFB}"/>
              </a:ext>
            </a:extLst>
          </p:cNvPr>
          <p:cNvCxnSpPr>
            <a:cxnSpLocks/>
          </p:cNvCxnSpPr>
          <p:nvPr/>
        </p:nvCxnSpPr>
        <p:spPr>
          <a:xfrm flipH="1" flipV="1">
            <a:off x="9776518" y="14503926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763A5E5-35E1-D8A9-58D7-4615BFC7DFB8}"/>
              </a:ext>
            </a:extLst>
          </p:cNvPr>
          <p:cNvCxnSpPr/>
          <p:nvPr/>
        </p:nvCxnSpPr>
        <p:spPr>
          <a:xfrm flipH="1" flipV="1">
            <a:off x="9772454" y="13401146"/>
            <a:ext cx="1" cy="1108075"/>
          </a:xfrm>
          <a:prstGeom prst="line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DC3CCB0-F910-FFC4-89F4-448868705CF5}"/>
              </a:ext>
            </a:extLst>
          </p:cNvPr>
          <p:cNvCxnSpPr/>
          <p:nvPr/>
        </p:nvCxnSpPr>
        <p:spPr>
          <a:xfrm flipH="1" flipV="1">
            <a:off x="10832116" y="13395852"/>
            <a:ext cx="1" cy="1108075"/>
          </a:xfrm>
          <a:prstGeom prst="line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Curved 49">
            <a:extLst>
              <a:ext uri="{FF2B5EF4-FFF2-40B4-BE49-F238E27FC236}">
                <a16:creationId xmlns:a16="http://schemas.microsoft.com/office/drawing/2014/main" id="{59A680CD-510E-BA89-FB59-8CB18ACA90D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831778" y="12855851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795153FF-AD24-AB26-AE99-DBDD84325F27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11371777" y="12855851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Curved 51">
            <a:extLst>
              <a:ext uri="{FF2B5EF4-FFF2-40B4-BE49-F238E27FC236}">
                <a16:creationId xmlns:a16="http://schemas.microsoft.com/office/drawing/2014/main" id="{7F684C31-7F87-D65C-8E45-0D3FCA72D879}"/>
              </a:ext>
            </a:extLst>
          </p:cNvPr>
          <p:cNvCxnSpPr>
            <a:cxnSpLocks/>
          </p:cNvCxnSpPr>
          <p:nvPr/>
        </p:nvCxnSpPr>
        <p:spPr>
          <a:xfrm rot="-5400000" flipH="1" flipV="1">
            <a:off x="12441440" y="14498632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Curved 52">
            <a:extLst>
              <a:ext uri="{FF2B5EF4-FFF2-40B4-BE49-F238E27FC236}">
                <a16:creationId xmlns:a16="http://schemas.microsoft.com/office/drawing/2014/main" id="{485899FC-B4BE-1E7A-C592-78C607DDD2FD}"/>
              </a:ext>
            </a:extLst>
          </p:cNvPr>
          <p:cNvCxnSpPr>
            <a:cxnSpLocks/>
          </p:cNvCxnSpPr>
          <p:nvPr/>
        </p:nvCxnSpPr>
        <p:spPr>
          <a:xfrm flipH="1" flipV="1">
            <a:off x="11919910" y="14498632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E1DEBA6-EB07-C317-4888-58127ED89E57}"/>
              </a:ext>
            </a:extLst>
          </p:cNvPr>
          <p:cNvCxnSpPr/>
          <p:nvPr/>
        </p:nvCxnSpPr>
        <p:spPr>
          <a:xfrm flipH="1" flipV="1">
            <a:off x="11915846" y="13395852"/>
            <a:ext cx="1" cy="1108075"/>
          </a:xfrm>
          <a:prstGeom prst="line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7E66FA80-F39E-D651-776C-08A553B56F48}"/>
              </a:ext>
            </a:extLst>
          </p:cNvPr>
          <p:cNvCxnSpPr/>
          <p:nvPr/>
        </p:nvCxnSpPr>
        <p:spPr>
          <a:xfrm flipH="1" flipV="1">
            <a:off x="12979571" y="13397481"/>
            <a:ext cx="1" cy="1108075"/>
          </a:xfrm>
          <a:prstGeom prst="line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DF29B096-5F2F-B231-5FF0-82420624EBF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2979235" y="12874798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Curved 56">
            <a:extLst>
              <a:ext uri="{FF2B5EF4-FFF2-40B4-BE49-F238E27FC236}">
                <a16:creationId xmlns:a16="http://schemas.microsoft.com/office/drawing/2014/main" id="{17FD28AC-DD63-CAB4-D1EC-4E9FF4525CBE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13519234" y="12874798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Curved 57">
            <a:extLst>
              <a:ext uri="{FF2B5EF4-FFF2-40B4-BE49-F238E27FC236}">
                <a16:creationId xmlns:a16="http://schemas.microsoft.com/office/drawing/2014/main" id="{4BB2B9A4-50C1-1F89-CF63-B2DD6580EBB5}"/>
              </a:ext>
            </a:extLst>
          </p:cNvPr>
          <p:cNvCxnSpPr>
            <a:cxnSpLocks/>
          </p:cNvCxnSpPr>
          <p:nvPr/>
        </p:nvCxnSpPr>
        <p:spPr>
          <a:xfrm rot="-5400000" flipH="1" flipV="1">
            <a:off x="14588897" y="14517579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35C4737F-5F74-D051-0D53-7D6AA58C99E3}"/>
              </a:ext>
            </a:extLst>
          </p:cNvPr>
          <p:cNvCxnSpPr>
            <a:cxnSpLocks/>
          </p:cNvCxnSpPr>
          <p:nvPr/>
        </p:nvCxnSpPr>
        <p:spPr>
          <a:xfrm flipH="1" flipV="1">
            <a:off x="14067367" y="14517579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603A474-3FC7-7855-7F0F-645E5B6B52EF}"/>
              </a:ext>
            </a:extLst>
          </p:cNvPr>
          <p:cNvCxnSpPr/>
          <p:nvPr/>
        </p:nvCxnSpPr>
        <p:spPr>
          <a:xfrm flipH="1" flipV="1">
            <a:off x="14063303" y="13414799"/>
            <a:ext cx="1" cy="1108075"/>
          </a:xfrm>
          <a:prstGeom prst="line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FB7A46A-BA25-DA40-5266-D4F9EDC0F409}"/>
              </a:ext>
            </a:extLst>
          </p:cNvPr>
          <p:cNvCxnSpPr/>
          <p:nvPr/>
        </p:nvCxnSpPr>
        <p:spPr>
          <a:xfrm flipH="1" flipV="1">
            <a:off x="15127028" y="13416428"/>
            <a:ext cx="1" cy="1108075"/>
          </a:xfrm>
          <a:prstGeom prst="line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Curved 61">
            <a:extLst>
              <a:ext uri="{FF2B5EF4-FFF2-40B4-BE49-F238E27FC236}">
                <a16:creationId xmlns:a16="http://schemas.microsoft.com/office/drawing/2014/main" id="{EE1FC999-B6A6-F422-4356-16C427FF89F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5122293" y="12874798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Curved 62">
            <a:extLst>
              <a:ext uri="{FF2B5EF4-FFF2-40B4-BE49-F238E27FC236}">
                <a16:creationId xmlns:a16="http://schemas.microsoft.com/office/drawing/2014/main" id="{802B6B04-0B5A-7E4D-E52A-3DEA43FD9866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15662292" y="12874798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or: Curved 63">
            <a:extLst>
              <a:ext uri="{FF2B5EF4-FFF2-40B4-BE49-F238E27FC236}">
                <a16:creationId xmlns:a16="http://schemas.microsoft.com/office/drawing/2014/main" id="{DE734DAC-2272-13DB-5DF7-8AA4DF544891}"/>
              </a:ext>
            </a:extLst>
          </p:cNvPr>
          <p:cNvCxnSpPr>
            <a:cxnSpLocks/>
          </p:cNvCxnSpPr>
          <p:nvPr/>
        </p:nvCxnSpPr>
        <p:spPr>
          <a:xfrm rot="-5400000" flipH="1" flipV="1">
            <a:off x="16731955" y="14517579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Curved 64">
            <a:extLst>
              <a:ext uri="{FF2B5EF4-FFF2-40B4-BE49-F238E27FC236}">
                <a16:creationId xmlns:a16="http://schemas.microsoft.com/office/drawing/2014/main" id="{7F2D6353-6E2F-F13A-073D-DC56D9C5CFCD}"/>
              </a:ext>
            </a:extLst>
          </p:cNvPr>
          <p:cNvCxnSpPr>
            <a:cxnSpLocks/>
          </p:cNvCxnSpPr>
          <p:nvPr/>
        </p:nvCxnSpPr>
        <p:spPr>
          <a:xfrm flipH="1" flipV="1">
            <a:off x="16210425" y="14517579"/>
            <a:ext cx="540000" cy="540000"/>
          </a:xfrm>
          <a:prstGeom prst="curvedConnector2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ED24C31-6557-E957-D281-DCFEE4012270}"/>
              </a:ext>
            </a:extLst>
          </p:cNvPr>
          <p:cNvCxnSpPr/>
          <p:nvPr/>
        </p:nvCxnSpPr>
        <p:spPr>
          <a:xfrm flipH="1" flipV="1">
            <a:off x="16206361" y="13414799"/>
            <a:ext cx="1" cy="1108075"/>
          </a:xfrm>
          <a:prstGeom prst="line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855BDC65-A346-7F7D-4155-B3A2D02A1E2E}"/>
              </a:ext>
            </a:extLst>
          </p:cNvPr>
          <p:cNvCxnSpPr/>
          <p:nvPr/>
        </p:nvCxnSpPr>
        <p:spPr>
          <a:xfrm flipH="1" flipV="1">
            <a:off x="17270086" y="13416428"/>
            <a:ext cx="1" cy="1108075"/>
          </a:xfrm>
          <a:prstGeom prst="line">
            <a:avLst/>
          </a:prstGeom>
          <a:ln w="76200">
            <a:solidFill>
              <a:srgbClr val="CC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6FB3DFC-23D1-69AC-B2EF-050E0713B1E0}"/>
              </a:ext>
            </a:extLst>
          </p:cNvPr>
          <p:cNvSpPr/>
          <p:nvPr/>
        </p:nvSpPr>
        <p:spPr>
          <a:xfrm>
            <a:off x="15402160" y="14732440"/>
            <a:ext cx="1456267" cy="601133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/>
              <a:t>2023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5001E22-3336-08DD-5BCC-DFCDFD2025FF}"/>
              </a:ext>
            </a:extLst>
          </p:cNvPr>
          <p:cNvSpPr/>
          <p:nvPr/>
        </p:nvSpPr>
        <p:spPr>
          <a:xfrm>
            <a:off x="15562425" y="13781560"/>
            <a:ext cx="1296000" cy="504000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/>
              <a:t>2022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C42BABC-9E77-08BD-7CF3-1AAC89E05F0A}"/>
              </a:ext>
            </a:extLst>
          </p:cNvPr>
          <p:cNvSpPr/>
          <p:nvPr/>
        </p:nvSpPr>
        <p:spPr>
          <a:xfrm>
            <a:off x="14527294" y="12990546"/>
            <a:ext cx="1296000" cy="504000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/>
              <a:t>2021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A853900-47A8-3DCC-B2B3-966D04606117}"/>
              </a:ext>
            </a:extLst>
          </p:cNvPr>
          <p:cNvSpPr/>
          <p:nvPr/>
        </p:nvSpPr>
        <p:spPr>
          <a:xfrm>
            <a:off x="17001955" y="13395850"/>
            <a:ext cx="539994" cy="1417520"/>
          </a:xfrm>
          <a:prstGeom prst="rect">
            <a:avLst/>
          </a:prstGeom>
          <a:gradFill flip="none" rotWithShape="1">
            <a:gsLst>
              <a:gs pos="34000">
                <a:schemeClr val="bg1"/>
              </a:gs>
              <a:gs pos="100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CFAA627B-8F58-2CDB-E245-AA2D0A97AD0B}"/>
              </a:ext>
            </a:extLst>
          </p:cNvPr>
          <p:cNvSpPr/>
          <p:nvPr/>
        </p:nvSpPr>
        <p:spPr>
          <a:xfrm rot="-840000">
            <a:off x="10060982" y="17066908"/>
            <a:ext cx="864000" cy="468000"/>
          </a:xfrm>
          <a:prstGeom prst="roundRect">
            <a:avLst>
              <a:gd name="adj" fmla="val 1490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3200" b="1" dirty="0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V0</a:t>
            </a:r>
            <a:endParaRPr lang="de-DE" sz="3600" b="1" dirty="0">
              <a:latin typeface="Aharoni" panose="02010803020104030203" pitchFamily="2" charset="-79"/>
              <a:ea typeface="ADLaM Display" panose="020F0502020204030204" pitchFamily="2" charset="0"/>
              <a:cs typeface="Aharoni" panose="02010803020104030203" pitchFamily="2" charset="-79"/>
            </a:endParaRP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034E9296-EFAE-BFF8-0CB2-2896161931CD}"/>
              </a:ext>
            </a:extLst>
          </p:cNvPr>
          <p:cNvSpPr/>
          <p:nvPr/>
        </p:nvSpPr>
        <p:spPr>
          <a:xfrm rot="-840000">
            <a:off x="15440798" y="13376698"/>
            <a:ext cx="556092" cy="307701"/>
          </a:xfrm>
          <a:prstGeom prst="roundRect">
            <a:avLst>
              <a:gd name="adj" fmla="val 1490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2400" b="1" dirty="0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V1</a:t>
            </a:r>
            <a:endParaRPr lang="de-DE" sz="2800" b="1" dirty="0">
              <a:latin typeface="Aharoni" panose="02010803020104030203" pitchFamily="2" charset="-79"/>
              <a:ea typeface="ADLaM Display" panose="020F0502020204030204" pitchFamily="2" charset="0"/>
              <a:cs typeface="Aharoni" panose="02010803020104030203" pitchFamily="2" charset="-79"/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0DFAAE66-0A64-D62A-992E-B2464EB5A9B2}"/>
              </a:ext>
            </a:extLst>
          </p:cNvPr>
          <p:cNvSpPr/>
          <p:nvPr/>
        </p:nvSpPr>
        <p:spPr>
          <a:xfrm rot="-840000">
            <a:off x="16472379" y="14153798"/>
            <a:ext cx="556092" cy="307701"/>
          </a:xfrm>
          <a:prstGeom prst="roundRect">
            <a:avLst>
              <a:gd name="adj" fmla="val 1490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2400" b="1" dirty="0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V2</a:t>
            </a:r>
            <a:endParaRPr lang="de-DE" sz="2800" b="1" dirty="0">
              <a:latin typeface="Aharoni" panose="02010803020104030203" pitchFamily="2" charset="-79"/>
              <a:ea typeface="ADLaM Display" panose="020F0502020204030204" pitchFamily="2" charset="0"/>
              <a:cs typeface="Aharoni" panose="02010803020104030203" pitchFamily="2" charset="-79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90197FBD-3A8A-8D3D-06FE-F54DFF29A9FE}"/>
              </a:ext>
            </a:extLst>
          </p:cNvPr>
          <p:cNvSpPr/>
          <p:nvPr/>
        </p:nvSpPr>
        <p:spPr>
          <a:xfrm rot="-840000">
            <a:off x="17036869" y="17041074"/>
            <a:ext cx="864000" cy="468000"/>
          </a:xfrm>
          <a:prstGeom prst="roundRect">
            <a:avLst>
              <a:gd name="adj" fmla="val 1490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de-DE" sz="3200" b="1" dirty="0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V3</a:t>
            </a:r>
            <a:endParaRPr lang="de-DE" sz="3600" b="1" dirty="0">
              <a:latin typeface="Aharoni" panose="02010803020104030203" pitchFamily="2" charset="-79"/>
              <a:ea typeface="ADLaM Display" panose="020F0502020204030204" pitchFamily="2" charset="0"/>
              <a:cs typeface="Aharoni" panose="02010803020104030203" pitchFamily="2" charset="-79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79E11B7-E302-132C-C986-BB614DB022A0}"/>
              </a:ext>
            </a:extLst>
          </p:cNvPr>
          <p:cNvSpPr txBox="1"/>
          <p:nvPr/>
        </p:nvSpPr>
        <p:spPr>
          <a:xfrm>
            <a:off x="10137023" y="11917385"/>
            <a:ext cx="46457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800" b="1" spc="600" dirty="0">
                <a:latin typeface="French Script MT" panose="03020402040607040605" pitchFamily="66" charset="0"/>
                <a:cs typeface="Times New Roman" panose="02020603050405020304" pitchFamily="18" charset="0"/>
              </a:rPr>
              <a:t>Project </a:t>
            </a:r>
            <a:r>
              <a:rPr lang="de-DE" sz="4800" b="1" spc="600" dirty="0" err="1">
                <a:latin typeface="French Script MT" panose="03020402040607040605" pitchFamily="66" charset="0"/>
                <a:cs typeface="Times New Roman" panose="02020603050405020304" pitchFamily="18" charset="0"/>
              </a:rPr>
              <a:t>History</a:t>
            </a:r>
            <a:endParaRPr lang="de-DE" sz="4800" b="1" spc="600" dirty="0">
              <a:latin typeface="French Script MT" panose="03020402040607040605" pitchFamily="66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088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oy train under a tree&#10;&#10;Description automatically generated">
            <a:extLst>
              <a:ext uri="{FF2B5EF4-FFF2-40B4-BE49-F238E27FC236}">
                <a16:creationId xmlns:a16="http://schemas.microsoft.com/office/drawing/2014/main" id="{AF046728-557C-77EB-0317-DB7C6DF197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064" r="2122"/>
          <a:stretch/>
        </p:blipFill>
        <p:spPr>
          <a:xfrm>
            <a:off x="6503987" y="11109338"/>
            <a:ext cx="12192000" cy="65817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8B5C37-E09C-31C6-99C9-4C92439BCBD1}"/>
              </a:ext>
            </a:extLst>
          </p:cNvPr>
          <p:cNvSpPr txBox="1"/>
          <p:nvPr/>
        </p:nvSpPr>
        <p:spPr>
          <a:xfrm>
            <a:off x="7269453" y="15577005"/>
            <a:ext cx="2880000" cy="1872000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square" rtlCol="0">
            <a:noAutofit/>
          </a:bodyPr>
          <a:lstStyle/>
          <a:p>
            <a:r>
              <a:rPr lang="de-DE" sz="2400" dirty="0" err="1">
                <a:solidFill>
                  <a:schemeClr val="bg1"/>
                </a:solidFill>
              </a:rPr>
              <a:t>Locomotive</a:t>
            </a:r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RGB LEDs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Motor Driver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5F7683-F450-ACB4-3C06-C47181C8CC26}"/>
              </a:ext>
            </a:extLst>
          </p:cNvPr>
          <p:cNvSpPr txBox="1"/>
          <p:nvPr/>
        </p:nvSpPr>
        <p:spPr>
          <a:xfrm>
            <a:off x="10735114" y="15577005"/>
            <a:ext cx="2880000" cy="1872000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square" rtlCol="0">
            <a:no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Drink </a:t>
            </a:r>
            <a:r>
              <a:rPr lang="de-DE" sz="2400" dirty="0" err="1">
                <a:solidFill>
                  <a:schemeClr val="bg1"/>
                </a:solidFill>
              </a:rPr>
              <a:t>Carriage</a:t>
            </a:r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RGB LEDs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388927-7C44-54B1-47A4-9F90B8A575B9}"/>
              </a:ext>
            </a:extLst>
          </p:cNvPr>
          <p:cNvSpPr txBox="1"/>
          <p:nvPr/>
        </p:nvSpPr>
        <p:spPr>
          <a:xfrm>
            <a:off x="14231076" y="15577005"/>
            <a:ext cx="2880000" cy="1872000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square" rtlCol="0">
            <a:no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Electronics </a:t>
            </a:r>
            <a:r>
              <a:rPr lang="de-DE" sz="2400" dirty="0" err="1">
                <a:solidFill>
                  <a:schemeClr val="bg1"/>
                </a:solidFill>
              </a:rPr>
              <a:t>Carriage</a:t>
            </a:r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Controller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Christmas Lights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Power Supply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4BE5A6-CB9B-0472-BEF7-E47DD174A486}"/>
              </a:ext>
            </a:extLst>
          </p:cNvPr>
          <p:cNvSpPr txBox="1"/>
          <p:nvPr/>
        </p:nvSpPr>
        <p:spPr>
          <a:xfrm>
            <a:off x="10368260" y="11672614"/>
            <a:ext cx="3613711" cy="1228576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square" rtlCol="0">
            <a:no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Connection Points 1 &amp;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RGB LEDs (3 Pin)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Motor </a:t>
            </a:r>
            <a:r>
              <a:rPr lang="de-DE" sz="2400" dirty="0" err="1">
                <a:solidFill>
                  <a:schemeClr val="bg1"/>
                </a:solidFill>
              </a:rPr>
              <a:t>Dirver</a:t>
            </a:r>
            <a:r>
              <a:rPr lang="de-DE" sz="2400" dirty="0">
                <a:solidFill>
                  <a:schemeClr val="bg1"/>
                </a:solidFill>
              </a:rPr>
              <a:t> (4 Pin)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90F3DB-3CA7-8F78-7BDC-7942205AD3C8}"/>
              </a:ext>
            </a:extLst>
          </p:cNvPr>
          <p:cNvCxnSpPr>
            <a:cxnSpLocks/>
          </p:cNvCxnSpPr>
          <p:nvPr/>
        </p:nvCxnSpPr>
        <p:spPr>
          <a:xfrm>
            <a:off x="10427132" y="13760172"/>
            <a:ext cx="0" cy="1690676"/>
          </a:xfrm>
          <a:prstGeom prst="line">
            <a:avLst/>
          </a:prstGeom>
          <a:ln w="381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C38B6A-44C0-0091-51C9-54E49FFAE68C}"/>
              </a:ext>
            </a:extLst>
          </p:cNvPr>
          <p:cNvCxnSpPr>
            <a:cxnSpLocks/>
          </p:cNvCxnSpPr>
          <p:nvPr/>
        </p:nvCxnSpPr>
        <p:spPr>
          <a:xfrm>
            <a:off x="13923095" y="13760172"/>
            <a:ext cx="0" cy="1690676"/>
          </a:xfrm>
          <a:prstGeom prst="line">
            <a:avLst/>
          </a:prstGeom>
          <a:ln w="381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8FBB788-4A9F-7E8D-7210-9117D8EF5DFD}"/>
              </a:ext>
            </a:extLst>
          </p:cNvPr>
          <p:cNvCxnSpPr/>
          <p:nvPr/>
        </p:nvCxnSpPr>
        <p:spPr>
          <a:xfrm flipH="1">
            <a:off x="10427133" y="13076681"/>
            <a:ext cx="168565" cy="50800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B579BF7-0D57-C4EA-6436-91A66851E7F5}"/>
              </a:ext>
            </a:extLst>
          </p:cNvPr>
          <p:cNvCxnSpPr>
            <a:cxnSpLocks/>
          </p:cNvCxnSpPr>
          <p:nvPr/>
        </p:nvCxnSpPr>
        <p:spPr>
          <a:xfrm>
            <a:off x="13745298" y="13076683"/>
            <a:ext cx="177799" cy="51954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3465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492DE-8ADD-CD88-9D57-0659F392B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Bestand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CD2E9A-B76B-4649-5DAB-A830103FE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498" y="5875296"/>
            <a:ext cx="6509462" cy="31671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B2A90D-1876-5279-F0DE-BA2975F20BF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1930"/>
          <a:stretch/>
        </p:blipFill>
        <p:spPr>
          <a:xfrm>
            <a:off x="1732498" y="9682118"/>
            <a:ext cx="6263828" cy="2789282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336C959-DB69-8BC0-F1B1-8ABB9A44A8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747120"/>
              </p:ext>
            </p:extLst>
          </p:nvPr>
        </p:nvGraphicFramePr>
        <p:xfrm>
          <a:off x="8241960" y="3811064"/>
          <a:ext cx="16103940" cy="123507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51970">
                  <a:extLst>
                    <a:ext uri="{9D8B030D-6E8A-4147-A177-3AD203B41FA5}">
                      <a16:colId xmlns:a16="http://schemas.microsoft.com/office/drawing/2014/main" val="411191179"/>
                    </a:ext>
                  </a:extLst>
                </a:gridCol>
                <a:gridCol w="8051970">
                  <a:extLst>
                    <a:ext uri="{9D8B030D-6E8A-4147-A177-3AD203B41FA5}">
                      <a16:colId xmlns:a16="http://schemas.microsoft.com/office/drawing/2014/main" val="1769567106"/>
                    </a:ext>
                  </a:extLst>
                </a:gridCol>
              </a:tblGrid>
              <a:tr h="12795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7687716"/>
                  </a:ext>
                </a:extLst>
              </a:tr>
              <a:tr h="369040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  <a:p>
                      <a:pPr algn="ctr"/>
                      <a:r>
                        <a:rPr lang="en-US" dirty="0"/>
                        <a:t>aka. 5,20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7402140"/>
                  </a:ext>
                </a:extLst>
              </a:tr>
              <a:tr h="369040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  <a:p>
                      <a:pPr algn="ctr"/>
                      <a:r>
                        <a:rPr lang="en-US" dirty="0"/>
                        <a:t>aka.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8167153"/>
                  </a:ext>
                </a:extLst>
              </a:tr>
              <a:tr h="369040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902647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A93BFB6A-0832-4367-E750-39787E7C7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8634" y="12823034"/>
            <a:ext cx="4097966" cy="315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5231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oy train under a tree&#10;&#10;Description automatically generated">
            <a:extLst>
              <a:ext uri="{FF2B5EF4-FFF2-40B4-BE49-F238E27FC236}">
                <a16:creationId xmlns:a16="http://schemas.microsoft.com/office/drawing/2014/main" id="{E0BC9CA9-4153-EC1A-F8B3-16F1EF5AC4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45" t="43898" r="67849" b="31972"/>
          <a:stretch/>
        </p:blipFill>
        <p:spPr>
          <a:xfrm>
            <a:off x="6503989" y="13760174"/>
            <a:ext cx="2419107" cy="12625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4C4994-5818-F4A3-86AC-3FB187A98452}"/>
              </a:ext>
            </a:extLst>
          </p:cNvPr>
          <p:cNvSpPr txBox="1"/>
          <p:nvPr/>
        </p:nvSpPr>
        <p:spPr>
          <a:xfrm>
            <a:off x="6519309" y="15149183"/>
            <a:ext cx="2388462" cy="2640081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square" rtlCol="0">
            <a:noAutofit/>
          </a:bodyPr>
          <a:lstStyle/>
          <a:p>
            <a:r>
              <a:rPr lang="de-DE" sz="2400" dirty="0" err="1">
                <a:solidFill>
                  <a:schemeClr val="bg1"/>
                </a:solidFill>
              </a:rPr>
              <a:t>Locomotive</a:t>
            </a:r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Normal LEDs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Motor Driver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2x Motor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Control Electronics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NFC Sensor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9BB315-D210-2F83-B746-AC96671C8084}"/>
              </a:ext>
            </a:extLst>
          </p:cNvPr>
          <p:cNvSpPr txBox="1"/>
          <p:nvPr/>
        </p:nvSpPr>
        <p:spPr>
          <a:xfrm>
            <a:off x="14428018" y="15423872"/>
            <a:ext cx="2501591" cy="1656233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square" rtlCol="0">
            <a:no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Drink </a:t>
            </a:r>
            <a:r>
              <a:rPr lang="de-DE" sz="2400" dirty="0" err="1">
                <a:solidFill>
                  <a:schemeClr val="bg1"/>
                </a:solidFill>
              </a:rPr>
              <a:t>Carriage</a:t>
            </a:r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RGB LEDs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0F575-D84D-E5EE-10F3-16EA9433F92D}"/>
              </a:ext>
            </a:extLst>
          </p:cNvPr>
          <p:cNvSpPr txBox="1"/>
          <p:nvPr/>
        </p:nvSpPr>
        <p:spPr>
          <a:xfrm>
            <a:off x="12833668" y="11720321"/>
            <a:ext cx="3613711" cy="1228576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square" rtlCol="0">
            <a:no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Connection Points 1 &amp;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RGB LEDs (3 Pin)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I2C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D69ABC-C9D5-7C64-1587-9B2B17D4CDC0}"/>
              </a:ext>
            </a:extLst>
          </p:cNvPr>
          <p:cNvCxnSpPr>
            <a:cxnSpLocks/>
          </p:cNvCxnSpPr>
          <p:nvPr/>
        </p:nvCxnSpPr>
        <p:spPr>
          <a:xfrm>
            <a:off x="10427132" y="13760172"/>
            <a:ext cx="0" cy="1690676"/>
          </a:xfrm>
          <a:prstGeom prst="line">
            <a:avLst/>
          </a:prstGeom>
          <a:ln w="381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13A2A3B-5E4A-D4C8-A2AD-E8E5BB97FBF0}"/>
              </a:ext>
            </a:extLst>
          </p:cNvPr>
          <p:cNvCxnSpPr>
            <a:cxnSpLocks/>
          </p:cNvCxnSpPr>
          <p:nvPr/>
        </p:nvCxnSpPr>
        <p:spPr>
          <a:xfrm>
            <a:off x="13923095" y="13760172"/>
            <a:ext cx="0" cy="1690676"/>
          </a:xfrm>
          <a:prstGeom prst="line">
            <a:avLst/>
          </a:prstGeom>
          <a:ln w="381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3D4501-3644-E0BD-D0F9-F705BCCCBD88}"/>
              </a:ext>
            </a:extLst>
          </p:cNvPr>
          <p:cNvCxnSpPr/>
          <p:nvPr/>
        </p:nvCxnSpPr>
        <p:spPr>
          <a:xfrm flipH="1">
            <a:off x="10427133" y="13076681"/>
            <a:ext cx="168565" cy="50800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A59F33C-E4DB-5046-4DC0-2448C810896A}"/>
              </a:ext>
            </a:extLst>
          </p:cNvPr>
          <p:cNvCxnSpPr>
            <a:cxnSpLocks/>
          </p:cNvCxnSpPr>
          <p:nvPr/>
        </p:nvCxnSpPr>
        <p:spPr>
          <a:xfrm>
            <a:off x="13745298" y="13076683"/>
            <a:ext cx="177799" cy="51954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toy train under a tree&#10;&#10;Description automatically generated">
            <a:extLst>
              <a:ext uri="{FF2B5EF4-FFF2-40B4-BE49-F238E27FC236}">
                <a16:creationId xmlns:a16="http://schemas.microsoft.com/office/drawing/2014/main" id="{9EBE358B-55A3-E740-413A-7E70D120BE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233" t="39805" r="40905" b="33890"/>
          <a:stretch/>
        </p:blipFill>
        <p:spPr>
          <a:xfrm>
            <a:off x="14421538" y="13611640"/>
            <a:ext cx="2508070" cy="1381501"/>
          </a:xfrm>
          <a:prstGeom prst="rect">
            <a:avLst/>
          </a:prstGeom>
        </p:spPr>
      </p:pic>
      <p:pic>
        <p:nvPicPr>
          <p:cNvPr id="14" name="Picture 13" descr="A toy train under a tree&#10;&#10;Description automatically generated">
            <a:extLst>
              <a:ext uri="{FF2B5EF4-FFF2-40B4-BE49-F238E27FC236}">
                <a16:creationId xmlns:a16="http://schemas.microsoft.com/office/drawing/2014/main" id="{8DA4598E-136A-6820-2BBF-FA1A4C5ED8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407" t="60803" r="11731" b="30911"/>
          <a:stretch/>
        </p:blipFill>
        <p:spPr>
          <a:xfrm>
            <a:off x="11698710" y="14542174"/>
            <a:ext cx="2599320" cy="450967"/>
          </a:xfrm>
          <a:prstGeom prst="rect">
            <a:avLst/>
          </a:prstGeom>
        </p:spPr>
      </p:pic>
      <p:pic>
        <p:nvPicPr>
          <p:cNvPr id="15" name="Picture 14" descr="A toy train under a tree&#10;&#10;Description automatically generated">
            <a:extLst>
              <a:ext uri="{FF2B5EF4-FFF2-40B4-BE49-F238E27FC236}">
                <a16:creationId xmlns:a16="http://schemas.microsoft.com/office/drawing/2014/main" id="{BA63E13F-184A-C301-B5A9-A2F5BCF776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407" t="37212" r="11731" b="45890"/>
          <a:stretch/>
        </p:blipFill>
        <p:spPr>
          <a:xfrm>
            <a:off x="11692575" y="13611638"/>
            <a:ext cx="2629753" cy="93053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BACFA55-8726-0F24-0BF2-FC2C334961AC}"/>
              </a:ext>
            </a:extLst>
          </p:cNvPr>
          <p:cNvSpPr txBox="1"/>
          <p:nvPr/>
        </p:nvSpPr>
        <p:spPr>
          <a:xfrm>
            <a:off x="11702736" y="15423872"/>
            <a:ext cx="2599320" cy="2379705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square" rtlCol="0">
            <a:no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Christmas </a:t>
            </a:r>
            <a:r>
              <a:rPr lang="de-DE" sz="2400" dirty="0" err="1">
                <a:solidFill>
                  <a:schemeClr val="bg1"/>
                </a:solidFill>
              </a:rPr>
              <a:t>Carriage</a:t>
            </a:r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Christmas Lights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DC-DC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I2C Output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RGB LEDs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69AEB6-B435-29E8-CE6D-4AD51F022AA9}"/>
              </a:ext>
            </a:extLst>
          </p:cNvPr>
          <p:cNvSpPr txBox="1"/>
          <p:nvPr/>
        </p:nvSpPr>
        <p:spPr>
          <a:xfrm>
            <a:off x="9068598" y="15253919"/>
            <a:ext cx="2875490" cy="2430611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square" rtlCol="0">
            <a:noAutofit/>
          </a:bodyPr>
          <a:lstStyle/>
          <a:p>
            <a:r>
              <a:rPr lang="de-DE" sz="2400" dirty="0" err="1">
                <a:solidFill>
                  <a:schemeClr val="bg1"/>
                </a:solidFill>
              </a:rPr>
              <a:t>Battery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Carriage</a:t>
            </a:r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bg1"/>
                </a:solidFill>
              </a:rPr>
              <a:t>Battery</a:t>
            </a:r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BMS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Switch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bg1"/>
                </a:solidFill>
              </a:rPr>
              <a:t>Inductive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Charging</a:t>
            </a:r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Encoder</a:t>
            </a:r>
          </a:p>
        </p:txBody>
      </p:sp>
      <p:pic>
        <p:nvPicPr>
          <p:cNvPr id="21" name="Picture 20" descr="A toy train under a tree&#10;&#10;Description automatically generated">
            <a:extLst>
              <a:ext uri="{FF2B5EF4-FFF2-40B4-BE49-F238E27FC236}">
                <a16:creationId xmlns:a16="http://schemas.microsoft.com/office/drawing/2014/main" id="{59851FF8-BE52-86CD-303D-EE118801D7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407" t="60803" r="11731" b="30911"/>
          <a:stretch/>
        </p:blipFill>
        <p:spPr>
          <a:xfrm>
            <a:off x="9024703" y="14562846"/>
            <a:ext cx="2599320" cy="45096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0E9768D-2D5B-809C-056C-485973EE8FCC}"/>
              </a:ext>
            </a:extLst>
          </p:cNvPr>
          <p:cNvSpPr/>
          <p:nvPr/>
        </p:nvSpPr>
        <p:spPr>
          <a:xfrm>
            <a:off x="9383120" y="13560429"/>
            <a:ext cx="1882486" cy="100244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766F6CA-D78B-BE8E-0D1D-9840B8B862FD}"/>
              </a:ext>
            </a:extLst>
          </p:cNvPr>
          <p:cNvSpPr txBox="1"/>
          <p:nvPr/>
        </p:nvSpPr>
        <p:spPr>
          <a:xfrm>
            <a:off x="7576266" y="11461828"/>
            <a:ext cx="3613711" cy="2298344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square" rtlCol="0">
            <a:no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Connection Points 1 &amp;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RGB LEDs (3 Pin)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/>
                </a:solidFill>
              </a:rPr>
              <a:t>I2C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bg1"/>
                </a:solidFill>
              </a:rPr>
              <a:t>Battery</a:t>
            </a:r>
            <a:r>
              <a:rPr lang="de-DE" sz="2400" dirty="0">
                <a:solidFill>
                  <a:schemeClr val="bg1"/>
                </a:solidFill>
              </a:rPr>
              <a:t> Power</a:t>
            </a:r>
          </a:p>
        </p:txBody>
      </p:sp>
    </p:spTree>
    <p:extLst>
      <p:ext uri="{BB962C8B-B14F-4D97-AF65-F5344CB8AC3E}">
        <p14:creationId xmlns:p14="http://schemas.microsoft.com/office/powerpoint/2010/main" val="34484894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42E3F-9884-DAEA-073D-6FC8F2DF5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4278" y="1097121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Connectors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train</a:t>
            </a:r>
            <a:endParaRPr lang="de-DE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711DD72-7C34-F4B7-E05A-E84372D965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427927"/>
              </p:ext>
            </p:extLst>
          </p:nvPr>
        </p:nvGraphicFramePr>
        <p:xfrm>
          <a:off x="11371551" y="13570871"/>
          <a:ext cx="2909454" cy="2966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1891">
                  <a:extLst>
                    <a:ext uri="{9D8B030D-6E8A-4147-A177-3AD203B41FA5}">
                      <a16:colId xmlns:a16="http://schemas.microsoft.com/office/drawing/2014/main" val="2956326320"/>
                    </a:ext>
                  </a:extLst>
                </a:gridCol>
                <a:gridCol w="2327563">
                  <a:extLst>
                    <a:ext uri="{9D8B030D-6E8A-4147-A177-3AD203B41FA5}">
                      <a16:colId xmlns:a16="http://schemas.microsoft.com/office/drawing/2014/main" val="119807770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Power Supply Connector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802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Decription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6553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485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VBat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1248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2.8 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269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3.3 V (Not </a:t>
                      </a:r>
                      <a:r>
                        <a:rPr lang="de-DE" dirty="0" err="1"/>
                        <a:t>Connected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46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 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123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 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500598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F30C6E0D-7B6B-ACF1-0280-A997488F7270}"/>
              </a:ext>
            </a:extLst>
          </p:cNvPr>
          <p:cNvSpPr txBox="1">
            <a:spLocks/>
          </p:cNvSpPr>
          <p:nvPr/>
        </p:nvSpPr>
        <p:spPr>
          <a:xfrm>
            <a:off x="6904613" y="12089875"/>
            <a:ext cx="4230257" cy="803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dirty="0"/>
              <a:t>External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12A9266-339D-6BA7-2939-5024902D62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462053"/>
              </p:ext>
            </p:extLst>
          </p:nvPr>
        </p:nvGraphicFramePr>
        <p:xfrm>
          <a:off x="7669739" y="12764907"/>
          <a:ext cx="2700000" cy="22250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956326320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119807770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Motor Driver Connector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11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6553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485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1248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269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 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4657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D0E72C0-F365-49E6-C868-062F7D8AD7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2269570"/>
              </p:ext>
            </p:extLst>
          </p:nvPr>
        </p:nvGraphicFramePr>
        <p:xfrm>
          <a:off x="7669739" y="15101495"/>
          <a:ext cx="2700000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956326320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119807770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RGB LED Connector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de-DE" dirty="0"/>
                        <a:t>RGB LED Connector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442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6553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485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1248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 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2693039"/>
                  </a:ext>
                </a:extLst>
              </a:tr>
            </a:tbl>
          </a:graphicData>
        </a:graphic>
      </p:graphicFrame>
      <p:sp>
        <p:nvSpPr>
          <p:cNvPr id="11" name="Title 1">
            <a:extLst>
              <a:ext uri="{FF2B5EF4-FFF2-40B4-BE49-F238E27FC236}">
                <a16:creationId xmlns:a16="http://schemas.microsoft.com/office/drawing/2014/main" id="{9F9C24D7-603D-5695-3FBD-4B243D1D112E}"/>
              </a:ext>
            </a:extLst>
          </p:cNvPr>
          <p:cNvSpPr txBox="1">
            <a:spLocks/>
          </p:cNvSpPr>
          <p:nvPr/>
        </p:nvSpPr>
        <p:spPr>
          <a:xfrm>
            <a:off x="12445279" y="12108122"/>
            <a:ext cx="4230257" cy="803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dirty="0"/>
              <a:t>Internal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1A1FC36-6D28-247E-A8CB-4E43097D3C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953764"/>
              </p:ext>
            </p:extLst>
          </p:nvPr>
        </p:nvGraphicFramePr>
        <p:xfrm>
          <a:off x="14828260" y="13200031"/>
          <a:ext cx="2700000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956326320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119807770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Sensor Connector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802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6553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485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I/O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1248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3.3 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2693039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14AC64CD-E409-4533-F573-F48AAA0367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478077"/>
              </p:ext>
            </p:extLst>
          </p:nvPr>
        </p:nvGraphicFramePr>
        <p:xfrm>
          <a:off x="14828259" y="15351491"/>
          <a:ext cx="270000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956326320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119807770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String Lights Connector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802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6553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485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2.8 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1248438"/>
                  </a:ext>
                </a:extLst>
              </a:tr>
            </a:tbl>
          </a:graphicData>
        </a:graphic>
      </p:graphicFrame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713A7F8-2C5F-91E6-DD8C-773523E6D9B8}"/>
              </a:ext>
            </a:extLst>
          </p:cNvPr>
          <p:cNvSpPr/>
          <p:nvPr/>
        </p:nvSpPr>
        <p:spPr>
          <a:xfrm>
            <a:off x="7095115" y="12089875"/>
            <a:ext cx="3849255" cy="4996873"/>
          </a:xfrm>
          <a:prstGeom prst="roundRect">
            <a:avLst>
              <a:gd name="adj" fmla="val 4599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F5D9ABD-7121-A063-A09A-65A35A925D7F}"/>
              </a:ext>
            </a:extLst>
          </p:cNvPr>
          <p:cNvSpPr/>
          <p:nvPr/>
        </p:nvSpPr>
        <p:spPr>
          <a:xfrm>
            <a:off x="11163733" y="12089875"/>
            <a:ext cx="6793346" cy="4996873"/>
          </a:xfrm>
          <a:prstGeom prst="roundRect">
            <a:avLst>
              <a:gd name="adj" fmla="val 4599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7152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525C6-1159-C714-9D36-CB016F351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616CD-2984-63C2-33F2-280C0BE31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2955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toy cars&#10;&#10;Description automatically generated">
            <a:extLst>
              <a:ext uri="{FF2B5EF4-FFF2-40B4-BE49-F238E27FC236}">
                <a16:creationId xmlns:a16="http://schemas.microsoft.com/office/drawing/2014/main" id="{3E22C7B2-C6FE-BF56-17E0-82D2D38B3B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0" t="13091" r="17909" b="9455"/>
          <a:stretch/>
        </p:blipFill>
        <p:spPr>
          <a:xfrm>
            <a:off x="6847422" y="10971212"/>
            <a:ext cx="1150513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256436-03B1-8FFF-C6E6-C4072F71B057}"/>
              </a:ext>
            </a:extLst>
          </p:cNvPr>
          <p:cNvSpPr txBox="1"/>
          <p:nvPr/>
        </p:nvSpPr>
        <p:spPr>
          <a:xfrm>
            <a:off x="6503987" y="11982038"/>
            <a:ext cx="2988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1 S </a:t>
            </a:r>
            <a:r>
              <a:rPr lang="de-DE" sz="2400" dirty="0" err="1"/>
              <a:t>battery</a:t>
            </a:r>
            <a:endParaRPr lang="de-DE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1FC517-EFA1-55DF-7927-3DBF1999FB53}"/>
              </a:ext>
            </a:extLst>
          </p:cNvPr>
          <p:cNvSpPr txBox="1"/>
          <p:nvPr/>
        </p:nvSpPr>
        <p:spPr>
          <a:xfrm>
            <a:off x="8561836" y="15912753"/>
            <a:ext cx="2988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Single 9 V Motor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60E35CE-AE33-0645-75BB-A43B02722F8F}"/>
              </a:ext>
            </a:extLst>
          </p:cNvPr>
          <p:cNvCxnSpPr>
            <a:cxnSpLocks/>
          </p:cNvCxnSpPr>
          <p:nvPr/>
        </p:nvCxnSpPr>
        <p:spPr>
          <a:xfrm flipV="1">
            <a:off x="10056286" y="14748084"/>
            <a:ext cx="0" cy="104692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A7B61D-C56F-7F05-9838-5892F3E13C8E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7998437" y="12443703"/>
            <a:ext cx="0" cy="78700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31C689-84FF-6C1D-A78C-BAC6E68A12D7}"/>
              </a:ext>
            </a:extLst>
          </p:cNvPr>
          <p:cNvSpPr txBox="1"/>
          <p:nvPr/>
        </p:nvSpPr>
        <p:spPr>
          <a:xfrm>
            <a:off x="13001316" y="17105449"/>
            <a:ext cx="3640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2x Power </a:t>
            </a:r>
            <a:r>
              <a:rPr lang="de-DE" sz="2400" dirty="0" err="1"/>
              <a:t>Functions</a:t>
            </a:r>
            <a:r>
              <a:rPr lang="de-DE" sz="2400" dirty="0"/>
              <a:t> Motors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981EAF-BB60-EF1F-93A7-65FCBDF1B9F4}"/>
              </a:ext>
            </a:extLst>
          </p:cNvPr>
          <p:cNvSpPr txBox="1"/>
          <p:nvPr/>
        </p:nvSpPr>
        <p:spPr>
          <a:xfrm>
            <a:off x="15147449" y="11703743"/>
            <a:ext cx="2988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2 S </a:t>
            </a:r>
            <a:r>
              <a:rPr lang="de-DE" sz="2400" dirty="0" err="1"/>
              <a:t>battery</a:t>
            </a:r>
            <a:endParaRPr lang="de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E3BABB9-A00F-7B5B-A7F7-8310744E3344}"/>
              </a:ext>
            </a:extLst>
          </p:cNvPr>
          <p:cNvCxnSpPr>
            <a:cxnSpLocks/>
          </p:cNvCxnSpPr>
          <p:nvPr/>
        </p:nvCxnSpPr>
        <p:spPr>
          <a:xfrm>
            <a:off x="16641899" y="12165408"/>
            <a:ext cx="0" cy="78700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460409-3DE5-E7C3-053C-D4D838730D3C}"/>
              </a:ext>
            </a:extLst>
          </p:cNvPr>
          <p:cNvCxnSpPr>
            <a:cxnSpLocks/>
          </p:cNvCxnSpPr>
          <p:nvPr/>
        </p:nvCxnSpPr>
        <p:spPr>
          <a:xfrm flipV="1">
            <a:off x="14416251" y="16258829"/>
            <a:ext cx="0" cy="84661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9DAE59A-F29E-6C54-4A7A-0A62FFD5C674}"/>
              </a:ext>
            </a:extLst>
          </p:cNvPr>
          <p:cNvSpPr txBox="1"/>
          <p:nvPr/>
        </p:nvSpPr>
        <p:spPr>
          <a:xfrm>
            <a:off x="8045001" y="11088960"/>
            <a:ext cx="2988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Current</a:t>
            </a:r>
            <a:r>
              <a:rPr lang="de-DE" sz="2800" dirty="0"/>
              <a:t> Setup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EFD713-A896-CB2F-9FA9-A5D2E5365CF9}"/>
              </a:ext>
            </a:extLst>
          </p:cNvPr>
          <p:cNvSpPr txBox="1"/>
          <p:nvPr/>
        </p:nvSpPr>
        <p:spPr>
          <a:xfrm>
            <a:off x="13652999" y="11088960"/>
            <a:ext cx="2988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Future Setup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4754DD4-04D2-03DC-E849-061B6A518CF2}"/>
              </a:ext>
            </a:extLst>
          </p:cNvPr>
          <p:cNvCxnSpPr/>
          <p:nvPr/>
        </p:nvCxnSpPr>
        <p:spPr>
          <a:xfrm>
            <a:off x="12202422" y="11350570"/>
            <a:ext cx="0" cy="6170226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7584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>
            <a:extLst>
              <a:ext uri="{FF2B5EF4-FFF2-40B4-BE49-F238E27FC236}">
                <a16:creationId xmlns:a16="http://schemas.microsoft.com/office/drawing/2014/main" id="{524A0BFD-88E1-E86D-4FF5-75E6D998D90D}"/>
              </a:ext>
            </a:extLst>
          </p:cNvPr>
          <p:cNvGrpSpPr/>
          <p:nvPr/>
        </p:nvGrpSpPr>
        <p:grpSpPr>
          <a:xfrm>
            <a:off x="2855448" y="4265438"/>
            <a:ext cx="20169644" cy="22391119"/>
            <a:chOff x="2855448" y="4265438"/>
            <a:chExt cx="20169644" cy="22391119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06FEBD36-9FC4-2E97-8EB6-6DB031ADF0DA}"/>
                </a:ext>
              </a:extLst>
            </p:cNvPr>
            <p:cNvGrpSpPr/>
            <p:nvPr/>
          </p:nvGrpSpPr>
          <p:grpSpPr>
            <a:xfrm>
              <a:off x="2855448" y="4265438"/>
              <a:ext cx="20169644" cy="22391119"/>
              <a:chOff x="2855448" y="4265438"/>
              <a:chExt cx="20169644" cy="22391119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83C8F8FF-6265-0209-54E2-994B31D536A6}"/>
                  </a:ext>
                </a:extLst>
              </p:cNvPr>
              <p:cNvGrpSpPr/>
              <p:nvPr/>
            </p:nvGrpSpPr>
            <p:grpSpPr>
              <a:xfrm>
                <a:off x="2855448" y="4265438"/>
                <a:ext cx="20169644" cy="22391119"/>
                <a:chOff x="2855448" y="4265438"/>
                <a:chExt cx="20169644" cy="22391119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727BF4E-7EBF-E05E-C520-D6642E0000CD}"/>
                    </a:ext>
                  </a:extLst>
                </p:cNvPr>
                <p:cNvSpPr/>
                <p:nvPr/>
              </p:nvSpPr>
              <p:spPr>
                <a:xfrm>
                  <a:off x="11692068" y="11032557"/>
                  <a:ext cx="10836000" cy="15624000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57F792C0-4905-901C-E604-CE194A82D673}"/>
                    </a:ext>
                  </a:extLst>
                </p:cNvPr>
                <p:cNvSpPr/>
                <p:nvPr/>
              </p:nvSpPr>
              <p:spPr>
                <a:xfrm>
                  <a:off x="2876639" y="11032557"/>
                  <a:ext cx="8280000" cy="15624000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F4917ED0-7926-5C22-1C77-E6DBBFA9D998}"/>
                    </a:ext>
                  </a:extLst>
                </p:cNvPr>
                <p:cNvSpPr/>
                <p:nvPr/>
              </p:nvSpPr>
              <p:spPr>
                <a:xfrm>
                  <a:off x="2855448" y="9592557"/>
                  <a:ext cx="4032000" cy="144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33CDF743-D916-2B4A-1117-F38D85B5287D}"/>
                    </a:ext>
                  </a:extLst>
                </p:cNvPr>
                <p:cNvSpPr/>
                <p:nvPr/>
              </p:nvSpPr>
              <p:spPr>
                <a:xfrm>
                  <a:off x="11167372" y="16665908"/>
                  <a:ext cx="540000" cy="9990649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5BCBCFA-6F51-CB38-F5C6-300C3B3C84C9}"/>
                    </a:ext>
                  </a:extLst>
                </p:cNvPr>
                <p:cNvSpPr/>
                <p:nvPr/>
              </p:nvSpPr>
              <p:spPr>
                <a:xfrm>
                  <a:off x="10874526" y="13524583"/>
                  <a:ext cx="1044000" cy="3132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F0CEA755-8E76-CF48-165C-B554E07B04BB}"/>
                    </a:ext>
                  </a:extLst>
                </p:cNvPr>
                <p:cNvSpPr/>
                <p:nvPr/>
              </p:nvSpPr>
              <p:spPr>
                <a:xfrm>
                  <a:off x="11141335" y="11013908"/>
                  <a:ext cx="540000" cy="252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BE062787-0CAC-A76D-6F9C-85916DAC8B67}"/>
                    </a:ext>
                  </a:extLst>
                </p:cNvPr>
                <p:cNvSpPr/>
                <p:nvPr/>
              </p:nvSpPr>
              <p:spPr>
                <a:xfrm>
                  <a:off x="10464579" y="9592557"/>
                  <a:ext cx="1187139" cy="144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FCA1E6DE-0146-571B-ED37-E9E865A67C12}"/>
                    </a:ext>
                  </a:extLst>
                </p:cNvPr>
                <p:cNvSpPr/>
                <p:nvPr/>
              </p:nvSpPr>
              <p:spPr>
                <a:xfrm rot="5400000">
                  <a:off x="7977469" y="8512557"/>
                  <a:ext cx="1439999" cy="3600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1E6AAA1E-0C19-12D5-7955-6FD2092CDFCC}"/>
                    </a:ext>
                  </a:extLst>
                </p:cNvPr>
                <p:cNvSpPr/>
                <p:nvPr/>
              </p:nvSpPr>
              <p:spPr>
                <a:xfrm>
                  <a:off x="7422262" y="18158789"/>
                  <a:ext cx="1980000" cy="324000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8E03B83-C29F-C75C-0784-AA1D68C8AA41}"/>
                    </a:ext>
                  </a:extLst>
                </p:cNvPr>
                <p:cNvSpPr/>
                <p:nvPr/>
              </p:nvSpPr>
              <p:spPr>
                <a:xfrm>
                  <a:off x="11638091" y="9592557"/>
                  <a:ext cx="720000" cy="144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704DE158-037D-C828-48F5-C962246C81A3}"/>
                    </a:ext>
                  </a:extLst>
                </p:cNvPr>
                <p:cNvSpPr/>
                <p:nvPr/>
              </p:nvSpPr>
              <p:spPr>
                <a:xfrm>
                  <a:off x="15179609" y="9573908"/>
                  <a:ext cx="3240000" cy="144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C6AD0AF2-0FB9-0B3E-6EFC-7CEE7ABC8021}"/>
                    </a:ext>
                  </a:extLst>
                </p:cNvPr>
                <p:cNvSpPr/>
                <p:nvPr/>
              </p:nvSpPr>
              <p:spPr>
                <a:xfrm rot="5400000">
                  <a:off x="13253608" y="8852907"/>
                  <a:ext cx="1044000" cy="2808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D1784D7F-EE68-56EE-C2BD-B50A874268B8}"/>
                    </a:ext>
                  </a:extLst>
                </p:cNvPr>
                <p:cNvSpPr/>
                <p:nvPr/>
              </p:nvSpPr>
              <p:spPr>
                <a:xfrm>
                  <a:off x="2855448" y="16178789"/>
                  <a:ext cx="3600000" cy="7200000"/>
                </a:xfrm>
                <a:prstGeom prst="rect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56AE3ABE-0D04-4A6B-806E-43A0F859DFB8}"/>
                    </a:ext>
                  </a:extLst>
                </p:cNvPr>
                <p:cNvSpPr/>
                <p:nvPr/>
              </p:nvSpPr>
              <p:spPr>
                <a:xfrm>
                  <a:off x="2876639" y="11032557"/>
                  <a:ext cx="1980000" cy="1980000"/>
                </a:xfrm>
                <a:prstGeom prst="rect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A794F6E3-1151-1230-6B44-09A5E2039E13}"/>
                    </a:ext>
                  </a:extLst>
                </p:cNvPr>
                <p:cNvSpPr/>
                <p:nvPr/>
              </p:nvSpPr>
              <p:spPr>
                <a:xfrm rot="16200000">
                  <a:off x="7963296" y="-842409"/>
                  <a:ext cx="5329539" cy="15545234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8D16696F-E289-6E85-888B-A473377D8E8A}"/>
                    </a:ext>
                  </a:extLst>
                </p:cNvPr>
                <p:cNvSpPr/>
                <p:nvPr/>
              </p:nvSpPr>
              <p:spPr>
                <a:xfrm rot="16200000">
                  <a:off x="17390684" y="5871544"/>
                  <a:ext cx="6691513" cy="3570053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66A378B-1C3D-8638-CBA6-334873E74853}"/>
                    </a:ext>
                  </a:extLst>
                </p:cNvPr>
                <p:cNvSpPr/>
                <p:nvPr/>
              </p:nvSpPr>
              <p:spPr>
                <a:xfrm>
                  <a:off x="18400681" y="4310814"/>
                  <a:ext cx="540000" cy="6691514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9080FD6F-2E28-4778-17F1-215E114D0862}"/>
                    </a:ext>
                  </a:extLst>
                </p:cNvPr>
                <p:cNvSpPr/>
                <p:nvPr/>
              </p:nvSpPr>
              <p:spPr>
                <a:xfrm rot="18000000">
                  <a:off x="20272140" y="9572933"/>
                  <a:ext cx="620771" cy="4885133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259CC694-AC99-CFB0-6EFF-8314DF60A7F1}"/>
                    </a:ext>
                  </a:extLst>
                </p:cNvPr>
                <p:cNvSpPr/>
                <p:nvPr/>
              </p:nvSpPr>
              <p:spPr>
                <a:xfrm>
                  <a:off x="10133335" y="23056557"/>
                  <a:ext cx="1008000" cy="360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AC6B4374-F72D-9CA3-0A57-0E43D1E3D915}"/>
                    </a:ext>
                  </a:extLst>
                </p:cNvPr>
                <p:cNvSpPr/>
                <p:nvPr/>
              </p:nvSpPr>
              <p:spPr>
                <a:xfrm rot="5400000">
                  <a:off x="9683720" y="12157233"/>
                  <a:ext cx="360000" cy="3132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F784D307-A16B-97DB-8328-86D1C2B0F624}"/>
                    </a:ext>
                  </a:extLst>
                </p:cNvPr>
                <p:cNvSpPr/>
                <p:nvPr/>
              </p:nvSpPr>
              <p:spPr>
                <a:xfrm rot="10800000">
                  <a:off x="14858827" y="7698415"/>
                  <a:ext cx="360000" cy="2808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AB98BFF4-392F-6C06-9BAD-98361AA4B91A}"/>
                    </a:ext>
                  </a:extLst>
                </p:cNvPr>
                <p:cNvSpPr/>
                <p:nvPr/>
              </p:nvSpPr>
              <p:spPr>
                <a:xfrm rot="3494985">
                  <a:off x="9943834" y="12945028"/>
                  <a:ext cx="360000" cy="3132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99E0A89E-85AD-3F83-5E00-60019FAA5AA7}"/>
                  </a:ext>
                </a:extLst>
              </p:cNvPr>
              <p:cNvSpPr/>
              <p:nvPr/>
            </p:nvSpPr>
            <p:spPr>
              <a:xfrm>
                <a:off x="11718105" y="17629744"/>
                <a:ext cx="2160000" cy="9000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F9AC924A-D12A-3E0B-3428-FA1F3ACFADC5}"/>
                  </a:ext>
                </a:extLst>
              </p:cNvPr>
              <p:cNvSpPr/>
              <p:nvPr/>
            </p:nvSpPr>
            <p:spPr>
              <a:xfrm>
                <a:off x="18196280" y="18023695"/>
                <a:ext cx="4320000" cy="2520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9EDB977A-907B-9B71-4019-65BC4FBAF006}"/>
                  </a:ext>
                </a:extLst>
              </p:cNvPr>
              <p:cNvSpPr/>
              <p:nvPr/>
            </p:nvSpPr>
            <p:spPr>
              <a:xfrm>
                <a:off x="20716279" y="15473465"/>
                <a:ext cx="1800000" cy="2520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0C63F14-424F-24E0-614F-E02BAAC8238A}"/>
                </a:ext>
              </a:extLst>
            </p:cNvPr>
            <p:cNvSpPr/>
            <p:nvPr/>
          </p:nvSpPr>
          <p:spPr>
            <a:xfrm rot="7200000">
              <a:off x="20194279" y="10662437"/>
              <a:ext cx="1044000" cy="280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F4B8A42-310A-A395-309B-C25EA9905413}"/>
                </a:ext>
              </a:extLst>
            </p:cNvPr>
            <p:cNvSpPr/>
            <p:nvPr/>
          </p:nvSpPr>
          <p:spPr>
            <a:xfrm rot="12608239">
              <a:off x="20909578" y="12391749"/>
              <a:ext cx="360000" cy="280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09490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66E19-0F3B-E590-7471-511DF4FCA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A9DB9953-93EB-96E9-746D-4EE629F49E3B}"/>
              </a:ext>
            </a:extLst>
          </p:cNvPr>
          <p:cNvGrpSpPr/>
          <p:nvPr/>
        </p:nvGrpSpPr>
        <p:grpSpPr>
          <a:xfrm>
            <a:off x="2855448" y="4265438"/>
            <a:ext cx="20169644" cy="22391119"/>
            <a:chOff x="2855448" y="4265438"/>
            <a:chExt cx="20169644" cy="22391119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2DD8F94A-6B98-464D-60BB-B4ECDDF1C5CB}"/>
                </a:ext>
              </a:extLst>
            </p:cNvPr>
            <p:cNvGrpSpPr/>
            <p:nvPr/>
          </p:nvGrpSpPr>
          <p:grpSpPr>
            <a:xfrm>
              <a:off x="2855448" y="4265438"/>
              <a:ext cx="20169644" cy="22391119"/>
              <a:chOff x="2855448" y="4265438"/>
              <a:chExt cx="20169644" cy="22391119"/>
            </a:xfrm>
          </p:grpSpPr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A8052F9C-C605-49F0-3735-7F1081E2FABA}"/>
                  </a:ext>
                </a:extLst>
              </p:cNvPr>
              <p:cNvGrpSpPr/>
              <p:nvPr/>
            </p:nvGrpSpPr>
            <p:grpSpPr>
              <a:xfrm>
                <a:off x="2855448" y="4265438"/>
                <a:ext cx="20169644" cy="22391119"/>
                <a:chOff x="2855448" y="4265438"/>
                <a:chExt cx="20169644" cy="22391119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75E7383E-5F97-2F70-F593-B44B4F2EFA70}"/>
                    </a:ext>
                  </a:extLst>
                </p:cNvPr>
                <p:cNvSpPr/>
                <p:nvPr/>
              </p:nvSpPr>
              <p:spPr>
                <a:xfrm>
                  <a:off x="11692068" y="11032557"/>
                  <a:ext cx="10836000" cy="15624000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005310CA-9B96-BE63-5A5C-BC46EE25BB8E}"/>
                    </a:ext>
                  </a:extLst>
                </p:cNvPr>
                <p:cNvSpPr/>
                <p:nvPr/>
              </p:nvSpPr>
              <p:spPr>
                <a:xfrm>
                  <a:off x="2876639" y="11032557"/>
                  <a:ext cx="8280000" cy="15624000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05E2B99A-7521-F287-209D-68BA25268F67}"/>
                    </a:ext>
                  </a:extLst>
                </p:cNvPr>
                <p:cNvSpPr/>
                <p:nvPr/>
              </p:nvSpPr>
              <p:spPr>
                <a:xfrm>
                  <a:off x="2855448" y="9592557"/>
                  <a:ext cx="4032000" cy="144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751DC03-5C44-9B69-C9C1-AE905134015A}"/>
                    </a:ext>
                  </a:extLst>
                </p:cNvPr>
                <p:cNvSpPr/>
                <p:nvPr/>
              </p:nvSpPr>
              <p:spPr>
                <a:xfrm>
                  <a:off x="11167372" y="16665908"/>
                  <a:ext cx="540000" cy="9990649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C7A68171-172C-39D0-926E-EE8ABDFB2555}"/>
                    </a:ext>
                  </a:extLst>
                </p:cNvPr>
                <p:cNvSpPr/>
                <p:nvPr/>
              </p:nvSpPr>
              <p:spPr>
                <a:xfrm>
                  <a:off x="10874526" y="13524583"/>
                  <a:ext cx="1044000" cy="3132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426F0F8C-0CAD-E951-0FD5-03C7A03BA5FE}"/>
                    </a:ext>
                  </a:extLst>
                </p:cNvPr>
                <p:cNvSpPr/>
                <p:nvPr/>
              </p:nvSpPr>
              <p:spPr>
                <a:xfrm>
                  <a:off x="11141335" y="11013908"/>
                  <a:ext cx="540000" cy="252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46BCDB54-6F14-C211-09B8-C66FC728D4A2}"/>
                    </a:ext>
                  </a:extLst>
                </p:cNvPr>
                <p:cNvSpPr/>
                <p:nvPr/>
              </p:nvSpPr>
              <p:spPr>
                <a:xfrm>
                  <a:off x="10464579" y="9592557"/>
                  <a:ext cx="1187139" cy="144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7C8407EC-B862-E1C2-53C3-9ECC8378E4D2}"/>
                    </a:ext>
                  </a:extLst>
                </p:cNvPr>
                <p:cNvSpPr/>
                <p:nvPr/>
              </p:nvSpPr>
              <p:spPr>
                <a:xfrm rot="5400000">
                  <a:off x="7977469" y="8512557"/>
                  <a:ext cx="1439999" cy="3600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15C76091-62C7-6EE5-D48E-9C34706F9696}"/>
                    </a:ext>
                  </a:extLst>
                </p:cNvPr>
                <p:cNvSpPr/>
                <p:nvPr/>
              </p:nvSpPr>
              <p:spPr>
                <a:xfrm>
                  <a:off x="7422262" y="18158789"/>
                  <a:ext cx="1980000" cy="324000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60CA4367-B5A0-AC89-1849-7843D1494650}"/>
                    </a:ext>
                  </a:extLst>
                </p:cNvPr>
                <p:cNvSpPr/>
                <p:nvPr/>
              </p:nvSpPr>
              <p:spPr>
                <a:xfrm>
                  <a:off x="11638091" y="9592557"/>
                  <a:ext cx="720000" cy="144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ED3293B3-E6C8-290A-C7BE-61A9ED460E1A}"/>
                    </a:ext>
                  </a:extLst>
                </p:cNvPr>
                <p:cNvSpPr/>
                <p:nvPr/>
              </p:nvSpPr>
              <p:spPr>
                <a:xfrm>
                  <a:off x="15179609" y="9573908"/>
                  <a:ext cx="3240000" cy="144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B8EEC0BE-A25E-6F65-3075-C370B49554F8}"/>
                    </a:ext>
                  </a:extLst>
                </p:cNvPr>
                <p:cNvSpPr/>
                <p:nvPr/>
              </p:nvSpPr>
              <p:spPr>
                <a:xfrm rot="5400000">
                  <a:off x="13253608" y="8852907"/>
                  <a:ext cx="1044000" cy="2808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04AA9467-A6A4-C21B-A135-1CF3054F2F4E}"/>
                    </a:ext>
                  </a:extLst>
                </p:cNvPr>
                <p:cNvSpPr/>
                <p:nvPr/>
              </p:nvSpPr>
              <p:spPr>
                <a:xfrm>
                  <a:off x="2855448" y="16178789"/>
                  <a:ext cx="3600000" cy="7200000"/>
                </a:xfrm>
                <a:prstGeom prst="rect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0647D90B-DBC8-266E-AFEA-55D44D078FB1}"/>
                    </a:ext>
                  </a:extLst>
                </p:cNvPr>
                <p:cNvSpPr/>
                <p:nvPr/>
              </p:nvSpPr>
              <p:spPr>
                <a:xfrm>
                  <a:off x="2876639" y="11032557"/>
                  <a:ext cx="1980000" cy="1980000"/>
                </a:xfrm>
                <a:prstGeom prst="rect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B4018C67-BC23-A8C8-B5B4-E4D38ED6F9DE}"/>
                    </a:ext>
                  </a:extLst>
                </p:cNvPr>
                <p:cNvSpPr/>
                <p:nvPr/>
              </p:nvSpPr>
              <p:spPr>
                <a:xfrm rot="16200000">
                  <a:off x="7963296" y="-842409"/>
                  <a:ext cx="5329539" cy="15545234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5C9B46A7-D3E4-8722-C6FC-0C4E5FBAFBA6}"/>
                    </a:ext>
                  </a:extLst>
                </p:cNvPr>
                <p:cNvSpPr/>
                <p:nvPr/>
              </p:nvSpPr>
              <p:spPr>
                <a:xfrm rot="16200000">
                  <a:off x="17390684" y="5871544"/>
                  <a:ext cx="6691513" cy="3570053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C98703A2-2689-041D-6C85-4C654356D97C}"/>
                    </a:ext>
                  </a:extLst>
                </p:cNvPr>
                <p:cNvSpPr/>
                <p:nvPr/>
              </p:nvSpPr>
              <p:spPr>
                <a:xfrm>
                  <a:off x="18400681" y="4310814"/>
                  <a:ext cx="540000" cy="6691514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6721737F-FF7E-6B23-9CB2-1E34FC71FACF}"/>
                    </a:ext>
                  </a:extLst>
                </p:cNvPr>
                <p:cNvSpPr/>
                <p:nvPr/>
              </p:nvSpPr>
              <p:spPr>
                <a:xfrm rot="18000000">
                  <a:off x="20272140" y="9572933"/>
                  <a:ext cx="620771" cy="4885133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0A8D9BE0-2BD3-AD04-2378-FBFA1D305D39}"/>
                    </a:ext>
                  </a:extLst>
                </p:cNvPr>
                <p:cNvSpPr/>
                <p:nvPr/>
              </p:nvSpPr>
              <p:spPr>
                <a:xfrm>
                  <a:off x="10133335" y="23056557"/>
                  <a:ext cx="1008000" cy="360000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C23372BB-0296-376F-0FAC-9CE7757F0C05}"/>
                    </a:ext>
                  </a:extLst>
                </p:cNvPr>
                <p:cNvSpPr/>
                <p:nvPr/>
              </p:nvSpPr>
              <p:spPr>
                <a:xfrm rot="5400000">
                  <a:off x="9683720" y="12157233"/>
                  <a:ext cx="360000" cy="3132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B79FA299-8D49-B520-4354-924F1969DAFF}"/>
                    </a:ext>
                  </a:extLst>
                </p:cNvPr>
                <p:cNvSpPr/>
                <p:nvPr/>
              </p:nvSpPr>
              <p:spPr>
                <a:xfrm rot="10800000">
                  <a:off x="14858827" y="7698415"/>
                  <a:ext cx="360000" cy="2808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0B885892-E28D-13A0-5520-E94795E6A968}"/>
                    </a:ext>
                  </a:extLst>
                </p:cNvPr>
                <p:cNvSpPr/>
                <p:nvPr/>
              </p:nvSpPr>
              <p:spPr>
                <a:xfrm rot="3494985">
                  <a:off x="9943834" y="12945028"/>
                  <a:ext cx="360000" cy="3132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9FC460D2-AF0A-5F23-5F0A-8B28158F44DB}"/>
                  </a:ext>
                </a:extLst>
              </p:cNvPr>
              <p:cNvSpPr/>
              <p:nvPr/>
            </p:nvSpPr>
            <p:spPr>
              <a:xfrm>
                <a:off x="11718105" y="17629744"/>
                <a:ext cx="2160000" cy="9000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82E59D53-EBB2-876C-0841-646147314E88}"/>
                  </a:ext>
                </a:extLst>
              </p:cNvPr>
              <p:cNvSpPr/>
              <p:nvPr/>
            </p:nvSpPr>
            <p:spPr>
              <a:xfrm>
                <a:off x="18196280" y="18023695"/>
                <a:ext cx="4320000" cy="2520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9FD532A-2152-3792-FD35-572F23887F32}"/>
                  </a:ext>
                </a:extLst>
              </p:cNvPr>
              <p:cNvSpPr/>
              <p:nvPr/>
            </p:nvSpPr>
            <p:spPr>
              <a:xfrm>
                <a:off x="20716279" y="15473465"/>
                <a:ext cx="1800000" cy="2520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892B05C-3F98-6F15-01B4-945E66169714}"/>
                </a:ext>
              </a:extLst>
            </p:cNvPr>
            <p:cNvSpPr/>
            <p:nvPr/>
          </p:nvSpPr>
          <p:spPr>
            <a:xfrm rot="7200000">
              <a:off x="20194279" y="10662437"/>
              <a:ext cx="1044000" cy="280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1762B3E0-97ED-90AD-A4E6-C4A43897D3CA}"/>
                </a:ext>
              </a:extLst>
            </p:cNvPr>
            <p:cNvSpPr/>
            <p:nvPr/>
          </p:nvSpPr>
          <p:spPr>
            <a:xfrm rot="12608239">
              <a:off x="20909578" y="12391749"/>
              <a:ext cx="360000" cy="280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B58FE5AC-9929-C5CB-44E2-5D98AE4E9F61}"/>
              </a:ext>
            </a:extLst>
          </p:cNvPr>
          <p:cNvSpPr/>
          <p:nvPr/>
        </p:nvSpPr>
        <p:spPr>
          <a:xfrm rot="16200000">
            <a:off x="8317319" y="24831608"/>
            <a:ext cx="1800000" cy="1800000"/>
          </a:xfrm>
          <a:custGeom>
            <a:avLst/>
            <a:gdLst>
              <a:gd name="connsiteX0" fmla="*/ 0 w 1800000"/>
              <a:gd name="connsiteY0" fmla="*/ 0 h 1800000"/>
              <a:gd name="connsiteX1" fmla="*/ 359159 w 1800000"/>
              <a:gd name="connsiteY1" fmla="*/ 0 h 1800000"/>
              <a:gd name="connsiteX2" fmla="*/ 359159 w 1800000"/>
              <a:gd name="connsiteY2" fmla="*/ 345556 h 1800000"/>
              <a:gd name="connsiteX3" fmla="*/ 362169 w 1800000"/>
              <a:gd name="connsiteY3" fmla="*/ 345556 h 1800000"/>
              <a:gd name="connsiteX4" fmla="*/ 361354 w 1800000"/>
              <a:gd name="connsiteY4" fmla="*/ 361696 h 1800000"/>
              <a:gd name="connsiteX5" fmla="*/ 1330930 w 1800000"/>
              <a:gd name="connsiteY5" fmla="*/ 1436120 h 1800000"/>
              <a:gd name="connsiteX6" fmla="*/ 1440933 w 1800000"/>
              <a:gd name="connsiteY6" fmla="*/ 1441674 h 1800000"/>
              <a:gd name="connsiteX7" fmla="*/ 1440933 w 1800000"/>
              <a:gd name="connsiteY7" fmla="*/ 1442908 h 1800000"/>
              <a:gd name="connsiteX8" fmla="*/ 1800000 w 1800000"/>
              <a:gd name="connsiteY8" fmla="*/ 1442908 h 1800000"/>
              <a:gd name="connsiteX9" fmla="*/ 1800000 w 1800000"/>
              <a:gd name="connsiteY9" fmla="*/ 1800000 h 1800000"/>
              <a:gd name="connsiteX10" fmla="*/ 0 w 1800000"/>
              <a:gd name="connsiteY10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00000" h="1800000">
                <a:moveTo>
                  <a:pt x="0" y="0"/>
                </a:moveTo>
                <a:lnTo>
                  <a:pt x="359159" y="0"/>
                </a:lnTo>
                <a:lnTo>
                  <a:pt x="359159" y="345556"/>
                </a:lnTo>
                <a:lnTo>
                  <a:pt x="362169" y="345556"/>
                </a:lnTo>
                <a:lnTo>
                  <a:pt x="361354" y="361696"/>
                </a:lnTo>
                <a:cubicBezTo>
                  <a:pt x="361354" y="920884"/>
                  <a:pt x="786333" y="1380814"/>
                  <a:pt x="1330930" y="1436120"/>
                </a:cubicBezTo>
                <a:lnTo>
                  <a:pt x="1440933" y="1441674"/>
                </a:lnTo>
                <a:lnTo>
                  <a:pt x="1440933" y="1442908"/>
                </a:lnTo>
                <a:lnTo>
                  <a:pt x="1800000" y="1442908"/>
                </a:lnTo>
                <a:lnTo>
                  <a:pt x="1800000" y="1800000"/>
                </a:lnTo>
                <a:lnTo>
                  <a:pt x="0" y="1800000"/>
                </a:lnTo>
                <a:close/>
              </a:path>
            </a:pathLst>
          </a:cu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D886CBE3-5FD8-2623-3A99-E600A4B8E246}"/>
              </a:ext>
            </a:extLst>
          </p:cNvPr>
          <p:cNvSpPr/>
          <p:nvPr/>
        </p:nvSpPr>
        <p:spPr>
          <a:xfrm>
            <a:off x="2904906" y="24839228"/>
            <a:ext cx="1800000" cy="1800000"/>
          </a:xfrm>
          <a:custGeom>
            <a:avLst/>
            <a:gdLst>
              <a:gd name="connsiteX0" fmla="*/ 0 w 1800000"/>
              <a:gd name="connsiteY0" fmla="*/ 0 h 1800000"/>
              <a:gd name="connsiteX1" fmla="*/ 359159 w 1800000"/>
              <a:gd name="connsiteY1" fmla="*/ 0 h 1800000"/>
              <a:gd name="connsiteX2" fmla="*/ 359159 w 1800000"/>
              <a:gd name="connsiteY2" fmla="*/ 345556 h 1800000"/>
              <a:gd name="connsiteX3" fmla="*/ 362169 w 1800000"/>
              <a:gd name="connsiteY3" fmla="*/ 345556 h 1800000"/>
              <a:gd name="connsiteX4" fmla="*/ 361354 w 1800000"/>
              <a:gd name="connsiteY4" fmla="*/ 361696 h 1800000"/>
              <a:gd name="connsiteX5" fmla="*/ 1330930 w 1800000"/>
              <a:gd name="connsiteY5" fmla="*/ 1436120 h 1800000"/>
              <a:gd name="connsiteX6" fmla="*/ 1440933 w 1800000"/>
              <a:gd name="connsiteY6" fmla="*/ 1441674 h 1800000"/>
              <a:gd name="connsiteX7" fmla="*/ 1440933 w 1800000"/>
              <a:gd name="connsiteY7" fmla="*/ 1442908 h 1800000"/>
              <a:gd name="connsiteX8" fmla="*/ 1800000 w 1800000"/>
              <a:gd name="connsiteY8" fmla="*/ 1442908 h 1800000"/>
              <a:gd name="connsiteX9" fmla="*/ 1800000 w 1800000"/>
              <a:gd name="connsiteY9" fmla="*/ 1800000 h 1800000"/>
              <a:gd name="connsiteX10" fmla="*/ 0 w 1800000"/>
              <a:gd name="connsiteY10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00000" h="1800000">
                <a:moveTo>
                  <a:pt x="0" y="0"/>
                </a:moveTo>
                <a:lnTo>
                  <a:pt x="359159" y="0"/>
                </a:lnTo>
                <a:lnTo>
                  <a:pt x="359159" y="345556"/>
                </a:lnTo>
                <a:lnTo>
                  <a:pt x="362169" y="345556"/>
                </a:lnTo>
                <a:lnTo>
                  <a:pt x="361354" y="361696"/>
                </a:lnTo>
                <a:cubicBezTo>
                  <a:pt x="361354" y="920884"/>
                  <a:pt x="786333" y="1380814"/>
                  <a:pt x="1330930" y="1436120"/>
                </a:cubicBezTo>
                <a:lnTo>
                  <a:pt x="1440933" y="1441674"/>
                </a:lnTo>
                <a:lnTo>
                  <a:pt x="1440933" y="1442908"/>
                </a:lnTo>
                <a:lnTo>
                  <a:pt x="1800000" y="1442908"/>
                </a:lnTo>
                <a:lnTo>
                  <a:pt x="1800000" y="1800000"/>
                </a:lnTo>
                <a:lnTo>
                  <a:pt x="0" y="1800000"/>
                </a:lnTo>
                <a:close/>
              </a:path>
            </a:pathLst>
          </a:cu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9B4694-7893-83B8-937F-55290B0022AA}"/>
              </a:ext>
            </a:extLst>
          </p:cNvPr>
          <p:cNvSpPr/>
          <p:nvPr/>
        </p:nvSpPr>
        <p:spPr>
          <a:xfrm>
            <a:off x="4713588" y="26287647"/>
            <a:ext cx="3600000" cy="360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182B2DF0-F12E-DEED-AD09-42985B646E21}"/>
              </a:ext>
            </a:extLst>
          </p:cNvPr>
          <p:cNvSpPr/>
          <p:nvPr/>
        </p:nvSpPr>
        <p:spPr>
          <a:xfrm>
            <a:off x="3414187" y="4413670"/>
            <a:ext cx="4320000" cy="4320000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F4216D1-0F61-AB22-F14F-CEBBBE503B58}"/>
              </a:ext>
            </a:extLst>
          </p:cNvPr>
          <p:cNvGrpSpPr/>
          <p:nvPr/>
        </p:nvGrpSpPr>
        <p:grpSpPr>
          <a:xfrm>
            <a:off x="7539140" y="9006345"/>
            <a:ext cx="1340063" cy="1317008"/>
            <a:chOff x="7087712" y="9148518"/>
            <a:chExt cx="1340063" cy="1317008"/>
          </a:xfrm>
          <a:solidFill>
            <a:schemeClr val="bg2">
              <a:lumMod val="50000"/>
            </a:schemeClr>
          </a:solidFill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34CD046-EE2F-7B76-00AB-AAB31F6BEB25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401F6EB-AC44-52A3-5001-EB49E0C0CA49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833F0FA-DC57-29F0-A405-61D7F93663DE}"/>
                </a:ext>
              </a:extLst>
            </p:cNvPr>
            <p:cNvSpPr/>
            <p:nvPr/>
          </p:nvSpPr>
          <p:spPr>
            <a:xfrm rot="3240000">
              <a:off x="7625509" y="9225397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DFCA425E-060E-1087-E69D-A6F0C72FD963}"/>
                </a:ext>
              </a:extLst>
            </p:cNvPr>
            <p:cNvSpPr/>
            <p:nvPr/>
          </p:nvSpPr>
          <p:spPr>
            <a:xfrm rot="4320000">
              <a:off x="8049775" y="902251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8C73EA0-B32E-934C-7F82-6187724EC467}"/>
              </a:ext>
            </a:extLst>
          </p:cNvPr>
          <p:cNvSpPr/>
          <p:nvPr/>
        </p:nvSpPr>
        <p:spPr>
          <a:xfrm>
            <a:off x="2894451" y="16233683"/>
            <a:ext cx="252000" cy="234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D33C15-90F5-04A0-FBA3-123000FAFD7A}"/>
              </a:ext>
            </a:extLst>
          </p:cNvPr>
          <p:cNvSpPr/>
          <p:nvPr/>
        </p:nvSpPr>
        <p:spPr>
          <a:xfrm>
            <a:off x="2894451" y="18585206"/>
            <a:ext cx="252000" cy="234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0362F3-FA18-BE0A-F790-1B36604C4942}"/>
              </a:ext>
            </a:extLst>
          </p:cNvPr>
          <p:cNvSpPr/>
          <p:nvPr/>
        </p:nvSpPr>
        <p:spPr>
          <a:xfrm>
            <a:off x="2899883" y="20919079"/>
            <a:ext cx="252000" cy="234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0212E92-DA92-07A2-D7E2-CB7E5B047117}"/>
              </a:ext>
            </a:extLst>
          </p:cNvPr>
          <p:cNvGrpSpPr/>
          <p:nvPr/>
        </p:nvGrpSpPr>
        <p:grpSpPr>
          <a:xfrm rot="16200000">
            <a:off x="2977203" y="25189878"/>
            <a:ext cx="1340063" cy="1317008"/>
            <a:chOff x="7087712" y="9148518"/>
            <a:chExt cx="1340063" cy="131700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034A9DA-DD6E-2161-CF36-F7E2D5672DA8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B0678E4-5495-5F5B-1114-3DD68AC3FE2F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8EA72A-1DA3-3200-FB9D-409D4C8D103D}"/>
                </a:ext>
              </a:extLst>
            </p:cNvPr>
            <p:cNvSpPr/>
            <p:nvPr/>
          </p:nvSpPr>
          <p:spPr>
            <a:xfrm rot="3240000">
              <a:off x="7625509" y="9225397"/>
              <a:ext cx="252000" cy="50400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84CC020-372A-E5CE-6164-99276ABDA9C5}"/>
                </a:ext>
              </a:extLst>
            </p:cNvPr>
            <p:cNvSpPr/>
            <p:nvPr/>
          </p:nvSpPr>
          <p:spPr>
            <a:xfrm rot="4320000">
              <a:off x="8049775" y="9022518"/>
              <a:ext cx="252000" cy="50400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1D3655F-D6F8-A6B6-786C-2A1ECF74F525}"/>
              </a:ext>
            </a:extLst>
          </p:cNvPr>
          <p:cNvGrpSpPr/>
          <p:nvPr/>
        </p:nvGrpSpPr>
        <p:grpSpPr>
          <a:xfrm rot="10800000">
            <a:off x="8717469" y="25252212"/>
            <a:ext cx="1340063" cy="1317008"/>
            <a:chOff x="7087712" y="9148518"/>
            <a:chExt cx="1340063" cy="1317008"/>
          </a:xfrm>
          <a:solidFill>
            <a:schemeClr val="bg1">
              <a:lumMod val="50000"/>
            </a:schemeClr>
          </a:solidFill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1ED146E-0996-4EBB-FF51-AF1020481F70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DE22DF4-752D-313C-14F5-6DCB57FBDFA4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E416B28-965C-230C-C563-CAB06D382F85}"/>
                </a:ext>
              </a:extLst>
            </p:cNvPr>
            <p:cNvSpPr/>
            <p:nvPr/>
          </p:nvSpPr>
          <p:spPr>
            <a:xfrm rot="3240000">
              <a:off x="7625509" y="9225397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54E207B-2AB8-0753-43A4-3AE4C1911120}"/>
                </a:ext>
              </a:extLst>
            </p:cNvPr>
            <p:cNvSpPr/>
            <p:nvPr/>
          </p:nvSpPr>
          <p:spPr>
            <a:xfrm rot="4320000">
              <a:off x="8049775" y="902251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FCC6EA0-E5BC-BDAF-CD7C-1E648266BA2B}"/>
              </a:ext>
            </a:extLst>
          </p:cNvPr>
          <p:cNvGrpSpPr/>
          <p:nvPr/>
        </p:nvGrpSpPr>
        <p:grpSpPr>
          <a:xfrm rot="5400000">
            <a:off x="10888057" y="7885329"/>
            <a:ext cx="252000" cy="2349948"/>
            <a:chOff x="7004978" y="11531999"/>
            <a:chExt cx="252000" cy="2349948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A805AF8-DFA8-0935-C3F3-0A26E1FF8A76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E2DEE39-04F9-C380-FB78-8266BF63B69E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77F76E2-E30C-6354-9782-1ED463ABBCCB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8A45D39-1009-C05D-C0C1-01A10565CCF3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179E647-FCB1-DDAD-CBB8-E96B03F3B4F5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22FD834-648F-4E5F-B935-6C610CD30EF4}"/>
              </a:ext>
            </a:extLst>
          </p:cNvPr>
          <p:cNvGrpSpPr/>
          <p:nvPr/>
        </p:nvGrpSpPr>
        <p:grpSpPr>
          <a:xfrm rot="8327917">
            <a:off x="13653037" y="9185360"/>
            <a:ext cx="252000" cy="2349948"/>
            <a:chOff x="7004978" y="11531999"/>
            <a:chExt cx="252000" cy="2349948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8127DD0-195B-B7ED-74E8-FD481A6477A4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68CFD7E-C48D-DC8B-734D-08B97D078F07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64EE95F-FD30-3DDF-E9F2-8B669FD2C494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EEB313E-6E14-41E0-F3E7-BB768CEF16AF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3788F12-EB10-6A9F-7B8B-5704AE7A39E7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23F38A0E-7C96-3584-0773-5388202D0F53}"/>
              </a:ext>
            </a:extLst>
          </p:cNvPr>
          <p:cNvGrpSpPr/>
          <p:nvPr/>
        </p:nvGrpSpPr>
        <p:grpSpPr>
          <a:xfrm rot="5400000">
            <a:off x="12381352" y="8777512"/>
            <a:ext cx="460439" cy="923738"/>
            <a:chOff x="7087712" y="9541788"/>
            <a:chExt cx="460439" cy="923738"/>
          </a:xfrm>
          <a:solidFill>
            <a:schemeClr val="bg2">
              <a:lumMod val="50000"/>
            </a:schemeClr>
          </a:solidFill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F57F878-9741-071B-11C7-60E12A4F08D2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7EC00F9A-FDDF-24B1-3EED-5C92A3D8C531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A7AE777-638A-BBA1-1DCA-F0E2C322FA60}"/>
              </a:ext>
            </a:extLst>
          </p:cNvPr>
          <p:cNvGrpSpPr/>
          <p:nvPr/>
        </p:nvGrpSpPr>
        <p:grpSpPr>
          <a:xfrm rot="10800000">
            <a:off x="20399994" y="18446182"/>
            <a:ext cx="252000" cy="2349948"/>
            <a:chOff x="7004978" y="11531999"/>
            <a:chExt cx="252000" cy="2349948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1A54C89-06C3-461E-4579-924232576F2A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AE78D90-C208-2304-E748-0DB23C688F50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D1D3696-22CE-B544-A174-F3D5C6F5C7DA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BB5D980C-C004-BA1E-25A1-5B1AACE87C58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F6F126DD-55C1-E0A2-AD86-CDF9A78A1BD0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0015392B-B518-75C3-3936-25448729D172}"/>
              </a:ext>
            </a:extLst>
          </p:cNvPr>
          <p:cNvGrpSpPr/>
          <p:nvPr/>
        </p:nvGrpSpPr>
        <p:grpSpPr>
          <a:xfrm rot="10800000">
            <a:off x="20399995" y="16096724"/>
            <a:ext cx="252000" cy="2349948"/>
            <a:chOff x="7004978" y="11531999"/>
            <a:chExt cx="252000" cy="2349948"/>
          </a:xfrm>
        </p:grpSpPr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21E03304-8E36-1F6B-3D70-8DDED019FAF1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5F962DE7-E110-E451-AD63-10D44E2D6E3F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5CC6D866-BE20-C8D1-9FA4-6FDE0CC003CA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53E4F4B6-7F3D-7550-6692-17B615A858E3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9B7AE9FF-632E-79ED-5FCD-6040D52D9582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A76ACB2D-0D40-AA45-BA1F-58627714C4C8}"/>
              </a:ext>
            </a:extLst>
          </p:cNvPr>
          <p:cNvGrpSpPr/>
          <p:nvPr/>
        </p:nvGrpSpPr>
        <p:grpSpPr>
          <a:xfrm rot="10800000">
            <a:off x="18799424" y="12913627"/>
            <a:ext cx="252000" cy="938137"/>
            <a:chOff x="7004978" y="11531999"/>
            <a:chExt cx="252000" cy="938137"/>
          </a:xfrm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BB14DFE-1B57-DCE5-513A-85D776D84205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0E207E97-1727-2344-662E-446F2ED18CE8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569A580A-3B1F-89CD-8CB6-9866DFC2755B}"/>
              </a:ext>
            </a:extLst>
          </p:cNvPr>
          <p:cNvGrpSpPr/>
          <p:nvPr/>
        </p:nvGrpSpPr>
        <p:grpSpPr>
          <a:xfrm rot="5400000">
            <a:off x="16422958" y="10476539"/>
            <a:ext cx="252000" cy="2349948"/>
            <a:chOff x="7004978" y="11531999"/>
            <a:chExt cx="252000" cy="2349948"/>
          </a:xfrm>
        </p:grpSpPr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ABFF3EE9-5110-EF4F-96CD-9605F10F420B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A4C02F6B-BBD7-D390-6884-9FA58FEDC18A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4BB9B53B-EC04-2422-76E3-9BB3FB9FF89F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9FA1849D-2D2E-A7C2-A41C-01AA5386EEAD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79450ED1-C37B-9489-9E1B-D4F1E1460518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19359FDB-4CE1-6575-0371-9E704AB34189}"/>
              </a:ext>
            </a:extLst>
          </p:cNvPr>
          <p:cNvGrpSpPr/>
          <p:nvPr/>
        </p:nvGrpSpPr>
        <p:grpSpPr>
          <a:xfrm rot="5400000">
            <a:off x="17655785" y="11611846"/>
            <a:ext cx="1340063" cy="1317008"/>
            <a:chOff x="7087712" y="9148518"/>
            <a:chExt cx="1340063" cy="1317008"/>
          </a:xfrm>
          <a:solidFill>
            <a:schemeClr val="bg2">
              <a:lumMod val="50000"/>
            </a:schemeClr>
          </a:solidFill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D1A36659-7A75-BA2F-EDAB-D7DBF656FFE7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4F08F4A8-FF71-2206-71E4-09CF2C8ABF92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9D168F23-A6AB-DF5B-F475-E3F04231E09D}"/>
                </a:ext>
              </a:extLst>
            </p:cNvPr>
            <p:cNvSpPr/>
            <p:nvPr/>
          </p:nvSpPr>
          <p:spPr>
            <a:xfrm rot="3240000">
              <a:off x="7625509" y="9225397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0B3F9556-787B-9DF4-8B30-AF74C0B9C90C}"/>
                </a:ext>
              </a:extLst>
            </p:cNvPr>
            <p:cNvSpPr/>
            <p:nvPr/>
          </p:nvSpPr>
          <p:spPr>
            <a:xfrm rot="4320000">
              <a:off x="8049775" y="902251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B767EBC6-5D79-F975-2F15-D4B58876D286}"/>
              </a:ext>
            </a:extLst>
          </p:cNvPr>
          <p:cNvGrpSpPr/>
          <p:nvPr/>
        </p:nvGrpSpPr>
        <p:grpSpPr>
          <a:xfrm rot="5400000">
            <a:off x="19568078" y="15117967"/>
            <a:ext cx="1131624" cy="897270"/>
            <a:chOff x="7296151" y="9148518"/>
            <a:chExt cx="1131624" cy="897270"/>
          </a:xfrm>
          <a:solidFill>
            <a:schemeClr val="bg2">
              <a:lumMod val="50000"/>
            </a:schemeClr>
          </a:solidFill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FB1851D1-A8F7-A3AA-5718-8880EC1DE68A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CCF32B4F-F793-40FD-344F-8A89FA305510}"/>
                </a:ext>
              </a:extLst>
            </p:cNvPr>
            <p:cNvSpPr/>
            <p:nvPr/>
          </p:nvSpPr>
          <p:spPr>
            <a:xfrm rot="3240000">
              <a:off x="7625509" y="9225397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6A0228C4-AC28-765F-3642-B79A5E8B3F1E}"/>
                </a:ext>
              </a:extLst>
            </p:cNvPr>
            <p:cNvSpPr/>
            <p:nvPr/>
          </p:nvSpPr>
          <p:spPr>
            <a:xfrm rot="4320000">
              <a:off x="8049775" y="902251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8550702F-B171-000D-D083-D07BE7421E7D}"/>
              </a:ext>
            </a:extLst>
          </p:cNvPr>
          <p:cNvGrpSpPr/>
          <p:nvPr/>
        </p:nvGrpSpPr>
        <p:grpSpPr>
          <a:xfrm rot="16200000">
            <a:off x="18766674" y="13937774"/>
            <a:ext cx="1131624" cy="897270"/>
            <a:chOff x="7296151" y="9148518"/>
            <a:chExt cx="1131624" cy="897270"/>
          </a:xfrm>
          <a:solidFill>
            <a:schemeClr val="bg2">
              <a:lumMod val="50000"/>
            </a:schemeClr>
          </a:solidFill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AF6E8C0F-E5DA-889F-0AFB-39D522DD8CE3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503D6465-0B1D-AAA6-D1C7-65E09DB33257}"/>
                </a:ext>
              </a:extLst>
            </p:cNvPr>
            <p:cNvSpPr/>
            <p:nvPr/>
          </p:nvSpPr>
          <p:spPr>
            <a:xfrm rot="3240000">
              <a:off x="7625509" y="9225397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D0BCECDB-800F-CD65-5B61-57A8DE78C041}"/>
                </a:ext>
              </a:extLst>
            </p:cNvPr>
            <p:cNvSpPr/>
            <p:nvPr/>
          </p:nvSpPr>
          <p:spPr>
            <a:xfrm rot="4320000">
              <a:off x="8049775" y="902251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92EEDBD2-D38A-E793-A286-40AA09E16044}"/>
              </a:ext>
            </a:extLst>
          </p:cNvPr>
          <p:cNvGrpSpPr/>
          <p:nvPr/>
        </p:nvGrpSpPr>
        <p:grpSpPr>
          <a:xfrm rot="16200000">
            <a:off x="14724494" y="11012308"/>
            <a:ext cx="460439" cy="923738"/>
            <a:chOff x="7087712" y="9541788"/>
            <a:chExt cx="460439" cy="923738"/>
          </a:xfrm>
          <a:solidFill>
            <a:schemeClr val="bg2">
              <a:lumMod val="50000"/>
            </a:schemeClr>
          </a:solidFill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654B8DC8-7991-BA38-F919-1B8BB04F67CD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4AFB238C-D9E2-5ADD-33E6-3BA1303EF560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6" name="Rectangle 185">
            <a:extLst>
              <a:ext uri="{FF2B5EF4-FFF2-40B4-BE49-F238E27FC236}">
                <a16:creationId xmlns:a16="http://schemas.microsoft.com/office/drawing/2014/main" id="{4DA655F6-62C0-C246-2CB9-DBCABE4A066E}"/>
              </a:ext>
            </a:extLst>
          </p:cNvPr>
          <p:cNvSpPr/>
          <p:nvPr/>
        </p:nvSpPr>
        <p:spPr>
          <a:xfrm rot="5400000">
            <a:off x="9475267" y="8826303"/>
            <a:ext cx="252000" cy="46800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6DC2CF4A-6973-97EB-5C6C-6F4B2E9E39F8}"/>
              </a:ext>
            </a:extLst>
          </p:cNvPr>
          <p:cNvSpPr/>
          <p:nvPr/>
        </p:nvSpPr>
        <p:spPr>
          <a:xfrm rot="5400000">
            <a:off x="9006199" y="8826303"/>
            <a:ext cx="252000" cy="46800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431422D3-2702-9DED-6CB2-B6A605E87D1C}"/>
              </a:ext>
            </a:extLst>
          </p:cNvPr>
          <p:cNvGrpSpPr/>
          <p:nvPr/>
        </p:nvGrpSpPr>
        <p:grpSpPr>
          <a:xfrm>
            <a:off x="2959534" y="15347696"/>
            <a:ext cx="460439" cy="923738"/>
            <a:chOff x="7087712" y="9541788"/>
            <a:chExt cx="460439" cy="923738"/>
          </a:xfrm>
          <a:solidFill>
            <a:schemeClr val="bg2">
              <a:lumMod val="50000"/>
            </a:schemeClr>
          </a:solidFill>
        </p:grpSpPr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A1696EEC-08A4-D76B-6A37-066D52D25DBC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5DE9336C-AB15-D12C-A69C-86710F20EBC2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1A8F0DE0-E2EF-B893-6758-20995F8F4D16}"/>
              </a:ext>
            </a:extLst>
          </p:cNvPr>
          <p:cNvGrpSpPr/>
          <p:nvPr/>
        </p:nvGrpSpPr>
        <p:grpSpPr>
          <a:xfrm rot="10800000">
            <a:off x="6780523" y="11169992"/>
            <a:ext cx="460439" cy="923738"/>
            <a:chOff x="7087712" y="9541788"/>
            <a:chExt cx="460439" cy="923738"/>
          </a:xfrm>
          <a:solidFill>
            <a:schemeClr val="bg2">
              <a:lumMod val="50000"/>
            </a:schemeClr>
          </a:solidFill>
        </p:grpSpPr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072ADCE4-1698-B8CC-5C0F-2B6994701EEC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8249C86A-5005-669F-D70A-F81ACDB151D5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D42099DD-9511-38E5-CA27-A8DAD9AF701B}"/>
              </a:ext>
            </a:extLst>
          </p:cNvPr>
          <p:cNvGrpSpPr/>
          <p:nvPr/>
        </p:nvGrpSpPr>
        <p:grpSpPr>
          <a:xfrm rot="13500000">
            <a:off x="5787428" y="11700939"/>
            <a:ext cx="252000" cy="2349948"/>
            <a:chOff x="7004978" y="11531999"/>
            <a:chExt cx="252000" cy="2349948"/>
          </a:xfrm>
        </p:grpSpPr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F06D7448-0DEA-B194-967F-E22C5A9253D2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DB003225-4643-C25C-654F-75338514B6BA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864D5D4C-3FBE-90D8-2D18-0241810DD635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9ECF5576-D85E-D407-0DC2-2B1136AD2EE9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3F3A85A6-CB4E-30D2-8F1F-283DBC28EF77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2721F64-D86A-9FFA-0908-5F6B473B39DA}"/>
              </a:ext>
            </a:extLst>
          </p:cNvPr>
          <p:cNvGrpSpPr/>
          <p:nvPr/>
        </p:nvGrpSpPr>
        <p:grpSpPr>
          <a:xfrm rot="13500000">
            <a:off x="4125548" y="13364611"/>
            <a:ext cx="252000" cy="2349948"/>
            <a:chOff x="7004978" y="11531999"/>
            <a:chExt cx="252000" cy="2349948"/>
          </a:xfrm>
        </p:grpSpPr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5A52FF8F-D7FF-75AB-C58A-DCBAC4840775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B2218BF7-B7B5-1739-80BC-B2FB809A31CC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ADE6F930-716C-9209-E6A5-BAF1BB677D36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3FBF721E-7346-B3F9-F9BA-3C8E8892306E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845A341B-B456-AB3C-E651-AA8EA69071BE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5" name="Rectangle 224">
            <a:extLst>
              <a:ext uri="{FF2B5EF4-FFF2-40B4-BE49-F238E27FC236}">
                <a16:creationId xmlns:a16="http://schemas.microsoft.com/office/drawing/2014/main" id="{2F40B889-E77C-5E9B-D391-F925553283BE}"/>
              </a:ext>
            </a:extLst>
          </p:cNvPr>
          <p:cNvSpPr/>
          <p:nvPr/>
        </p:nvSpPr>
        <p:spPr>
          <a:xfrm rot="9720000">
            <a:off x="9624464" y="22293392"/>
            <a:ext cx="252000" cy="504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6B223CBC-58CF-15CE-F8AF-49204AB32592}"/>
              </a:ext>
            </a:extLst>
          </p:cNvPr>
          <p:cNvSpPr/>
          <p:nvPr/>
        </p:nvSpPr>
        <p:spPr>
          <a:xfrm rot="20520000">
            <a:off x="9307277" y="21402598"/>
            <a:ext cx="252000" cy="504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F35BFBCC-CD7F-D0D7-F731-0217CF290381}"/>
              </a:ext>
            </a:extLst>
          </p:cNvPr>
          <p:cNvGrpSpPr/>
          <p:nvPr/>
        </p:nvGrpSpPr>
        <p:grpSpPr>
          <a:xfrm rot="10800000">
            <a:off x="9252880" y="18156453"/>
            <a:ext cx="252000" cy="2349948"/>
            <a:chOff x="7004978" y="11531999"/>
            <a:chExt cx="252000" cy="2349948"/>
          </a:xfrm>
        </p:grpSpPr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B287E98F-AA99-9885-F61F-204FFE73BCB0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656BFC16-F288-739C-CCEF-E094A1F3F178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4CEE8155-257B-9DA6-3CF9-FA6D3F4A477F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4B4CE2BD-638F-7503-11B8-1EB885670F43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03348ED2-EE3F-4632-7398-E2BE1DB83BF3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7" name="Rectangle 246">
            <a:extLst>
              <a:ext uri="{FF2B5EF4-FFF2-40B4-BE49-F238E27FC236}">
                <a16:creationId xmlns:a16="http://schemas.microsoft.com/office/drawing/2014/main" id="{3455D717-4C1B-702A-CA84-F7F85EB877A5}"/>
              </a:ext>
            </a:extLst>
          </p:cNvPr>
          <p:cNvSpPr/>
          <p:nvPr/>
        </p:nvSpPr>
        <p:spPr>
          <a:xfrm rot="10800000">
            <a:off x="9252880" y="20974065"/>
            <a:ext cx="252000" cy="46800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819F891B-6F0F-DA2E-5022-70971197F56A}"/>
              </a:ext>
            </a:extLst>
          </p:cNvPr>
          <p:cNvSpPr/>
          <p:nvPr/>
        </p:nvSpPr>
        <p:spPr>
          <a:xfrm rot="10800000">
            <a:off x="9252880" y="20503928"/>
            <a:ext cx="252000" cy="46800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9" name="Group 248">
            <a:extLst>
              <a:ext uri="{FF2B5EF4-FFF2-40B4-BE49-F238E27FC236}">
                <a16:creationId xmlns:a16="http://schemas.microsoft.com/office/drawing/2014/main" id="{F446E986-1246-9DFE-29E0-AA76FB9CF59C}"/>
              </a:ext>
            </a:extLst>
          </p:cNvPr>
          <p:cNvGrpSpPr/>
          <p:nvPr/>
        </p:nvGrpSpPr>
        <p:grpSpPr>
          <a:xfrm rot="10800000">
            <a:off x="9706272" y="22791925"/>
            <a:ext cx="252000" cy="2349948"/>
            <a:chOff x="7004978" y="11531999"/>
            <a:chExt cx="252000" cy="2349948"/>
          </a:xfrm>
        </p:grpSpPr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51E8B1B4-0547-F2A8-1DB1-A169C83B599D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DCA2F6E6-9503-5514-2392-79488BCFA57B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6F4D2082-0678-F4EC-8454-824724040E55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47076B70-C061-C860-2C38-F7C75AFB2E1D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FA15702B-CDD9-0A9D-91D1-D45613B8BDDC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7" name="Rectangle 256">
            <a:extLst>
              <a:ext uri="{FF2B5EF4-FFF2-40B4-BE49-F238E27FC236}">
                <a16:creationId xmlns:a16="http://schemas.microsoft.com/office/drawing/2014/main" id="{8BA94FD6-D383-6E3F-2C82-95F617CBA102}"/>
              </a:ext>
            </a:extLst>
          </p:cNvPr>
          <p:cNvSpPr/>
          <p:nvPr/>
        </p:nvSpPr>
        <p:spPr>
          <a:xfrm rot="9480000">
            <a:off x="9465870" y="21868730"/>
            <a:ext cx="252000" cy="46800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EF025B65-962E-30AD-4A6C-6AA574838FFC}"/>
              </a:ext>
            </a:extLst>
          </p:cNvPr>
          <p:cNvGrpSpPr/>
          <p:nvPr/>
        </p:nvGrpSpPr>
        <p:grpSpPr>
          <a:xfrm rot="16200000">
            <a:off x="7482372" y="25288678"/>
            <a:ext cx="252000" cy="2349948"/>
            <a:chOff x="7004978" y="11531999"/>
            <a:chExt cx="252000" cy="2349948"/>
          </a:xfrm>
        </p:grpSpPr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10EA9657-C399-5E9B-6F63-05C112BC9263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89EE7A04-966D-4393-04CD-00B20A94DB2A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894A863E-FE59-3C1B-5804-5FA5DD9A3EA6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59DFDC6B-1A3B-30D7-520A-6FE1734123B4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7CA7B3D2-5F98-B957-5BB2-8DE49A053E24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6841516F-BE89-717F-B903-7098410BE830}"/>
              </a:ext>
            </a:extLst>
          </p:cNvPr>
          <p:cNvGrpSpPr/>
          <p:nvPr/>
        </p:nvGrpSpPr>
        <p:grpSpPr>
          <a:xfrm rot="16200000">
            <a:off x="5143127" y="25523746"/>
            <a:ext cx="252000" cy="1879811"/>
            <a:chOff x="7004978" y="12002136"/>
            <a:chExt cx="252000" cy="1879811"/>
          </a:xfrm>
        </p:grpSpPr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3426461A-5350-D0EA-1A76-3F94DD1E5AAA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6B0FC388-E044-9D3B-366A-491C6E68D4B3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9E17EF48-2A01-9DA5-F0F4-1EF5E6435E4A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BB206C5E-80C6-C74F-E0FE-793EE307F337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3" name="Group 272">
            <a:extLst>
              <a:ext uri="{FF2B5EF4-FFF2-40B4-BE49-F238E27FC236}">
                <a16:creationId xmlns:a16="http://schemas.microsoft.com/office/drawing/2014/main" id="{A7EAC71E-CE9D-2016-DB92-FA8E94300DD4}"/>
              </a:ext>
            </a:extLst>
          </p:cNvPr>
          <p:cNvGrpSpPr/>
          <p:nvPr/>
        </p:nvGrpSpPr>
        <p:grpSpPr>
          <a:xfrm rot="10800000">
            <a:off x="2907532" y="23259079"/>
            <a:ext cx="252000" cy="1879811"/>
            <a:chOff x="7004978" y="12002136"/>
            <a:chExt cx="252000" cy="1879811"/>
          </a:xfrm>
        </p:grpSpPr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5201519E-E34E-3AF5-2129-A6E12785F7EB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370C12F7-BB69-AA2A-8F34-6D85527D695E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F0545D49-7849-9B98-3AA5-2D4C833D49DB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9AD10964-7C3F-3C82-4E44-2E40F8E41D66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8" name="TextBox 277">
            <a:extLst>
              <a:ext uri="{FF2B5EF4-FFF2-40B4-BE49-F238E27FC236}">
                <a16:creationId xmlns:a16="http://schemas.microsoft.com/office/drawing/2014/main" id="{86880EEF-008B-0670-D6FE-B8B42FFB209F}"/>
              </a:ext>
            </a:extLst>
          </p:cNvPr>
          <p:cNvSpPr txBox="1"/>
          <p:nvPr/>
        </p:nvSpPr>
        <p:spPr>
          <a:xfrm>
            <a:off x="11898641" y="26656557"/>
            <a:ext cx="4320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Total:</a:t>
            </a:r>
          </a:p>
          <a:p>
            <a:r>
              <a:rPr lang="en-US" sz="4400" b="1" dirty="0"/>
              <a:t>101 x Straight</a:t>
            </a:r>
          </a:p>
          <a:p>
            <a:r>
              <a:rPr lang="en-US" sz="4400" b="1" dirty="0"/>
              <a:t>´46 x Curve</a:t>
            </a:r>
          </a:p>
          <a:p>
            <a:endParaRPr lang="en-US" sz="4400" b="1" dirty="0"/>
          </a:p>
        </p:txBody>
      </p: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A0CD41BD-CA8E-BB6F-0F71-44C4704BC2E5}"/>
              </a:ext>
            </a:extLst>
          </p:cNvPr>
          <p:cNvGrpSpPr/>
          <p:nvPr/>
        </p:nvGrpSpPr>
        <p:grpSpPr>
          <a:xfrm>
            <a:off x="4116101" y="5178033"/>
            <a:ext cx="1340063" cy="1317008"/>
            <a:chOff x="7087712" y="9148518"/>
            <a:chExt cx="1340063" cy="1317008"/>
          </a:xfrm>
          <a:solidFill>
            <a:schemeClr val="bg2">
              <a:lumMod val="50000"/>
            </a:schemeClr>
          </a:solidFill>
        </p:grpSpPr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755EF64E-5722-7732-0A16-D08CEDB50C3A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9235FF3E-9EDB-92F7-0F81-4DE68B797CC0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6EA308E1-EC9C-DEB3-C455-E567FBBFD2D9}"/>
                </a:ext>
              </a:extLst>
            </p:cNvPr>
            <p:cNvSpPr/>
            <p:nvPr/>
          </p:nvSpPr>
          <p:spPr>
            <a:xfrm rot="3240000">
              <a:off x="7625509" y="9225397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90B1BF6F-0097-D76D-D8C7-E9CE9BBDE953}"/>
                </a:ext>
              </a:extLst>
            </p:cNvPr>
            <p:cNvSpPr/>
            <p:nvPr/>
          </p:nvSpPr>
          <p:spPr>
            <a:xfrm rot="4320000">
              <a:off x="8049775" y="902251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4" name="Group 283">
            <a:extLst>
              <a:ext uri="{FF2B5EF4-FFF2-40B4-BE49-F238E27FC236}">
                <a16:creationId xmlns:a16="http://schemas.microsoft.com/office/drawing/2014/main" id="{DBF3BFEB-B6EC-6F40-BAA1-774140E9A332}"/>
              </a:ext>
            </a:extLst>
          </p:cNvPr>
          <p:cNvGrpSpPr/>
          <p:nvPr/>
        </p:nvGrpSpPr>
        <p:grpSpPr>
          <a:xfrm rot="5400000">
            <a:off x="5902592" y="5200253"/>
            <a:ext cx="1340063" cy="1317008"/>
            <a:chOff x="7087712" y="9148518"/>
            <a:chExt cx="1340063" cy="1317008"/>
          </a:xfrm>
          <a:solidFill>
            <a:schemeClr val="bg2">
              <a:lumMod val="50000"/>
            </a:schemeClr>
          </a:solidFill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7A5FCCF6-8101-7817-4221-AEBE940F81B3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BC0F0D17-184C-E7C4-8949-824BF5C351A2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63674A6D-AC1E-248E-B41D-C4AF17AFBB16}"/>
                </a:ext>
              </a:extLst>
            </p:cNvPr>
            <p:cNvSpPr/>
            <p:nvPr/>
          </p:nvSpPr>
          <p:spPr>
            <a:xfrm rot="3240000">
              <a:off x="7625509" y="9225397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65F7F3D6-1045-A23F-19BA-E2EC6CDB978B}"/>
                </a:ext>
              </a:extLst>
            </p:cNvPr>
            <p:cNvSpPr/>
            <p:nvPr/>
          </p:nvSpPr>
          <p:spPr>
            <a:xfrm rot="4320000">
              <a:off x="8049775" y="902251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17A15623-BEED-F683-32B0-6856028CE933}"/>
              </a:ext>
            </a:extLst>
          </p:cNvPr>
          <p:cNvGrpSpPr/>
          <p:nvPr/>
        </p:nvGrpSpPr>
        <p:grpSpPr>
          <a:xfrm rot="16200000">
            <a:off x="4072067" y="6993501"/>
            <a:ext cx="1340063" cy="1317008"/>
            <a:chOff x="7087712" y="9148518"/>
            <a:chExt cx="1340063" cy="1317008"/>
          </a:xfrm>
          <a:solidFill>
            <a:schemeClr val="bg2">
              <a:lumMod val="50000"/>
            </a:schemeClr>
          </a:solidFill>
        </p:grpSpPr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E0DA92E1-14E9-EF54-77A2-31E5EA3B6FE7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249CF2EE-A8F5-40E3-A835-E4A719EBF021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F26C947B-D2DE-CB69-1D0C-0B2AC3B5D00E}"/>
                </a:ext>
              </a:extLst>
            </p:cNvPr>
            <p:cNvSpPr/>
            <p:nvPr/>
          </p:nvSpPr>
          <p:spPr>
            <a:xfrm rot="3240000">
              <a:off x="7625509" y="9225397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15495409-180C-A7B0-155F-1964B348D162}"/>
                </a:ext>
              </a:extLst>
            </p:cNvPr>
            <p:cNvSpPr/>
            <p:nvPr/>
          </p:nvSpPr>
          <p:spPr>
            <a:xfrm rot="4320000">
              <a:off x="8049775" y="902251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666CF4A0-5507-40D0-CBBC-767AC469285D}"/>
              </a:ext>
            </a:extLst>
          </p:cNvPr>
          <p:cNvGrpSpPr/>
          <p:nvPr/>
        </p:nvGrpSpPr>
        <p:grpSpPr>
          <a:xfrm>
            <a:off x="10317816" y="8335946"/>
            <a:ext cx="1427043" cy="840324"/>
            <a:chOff x="9820034" y="7606552"/>
            <a:chExt cx="1427043" cy="840324"/>
          </a:xfrm>
        </p:grpSpPr>
        <p:grpSp>
          <p:nvGrpSpPr>
            <p:cNvPr id="300" name="Group 299">
              <a:extLst>
                <a:ext uri="{FF2B5EF4-FFF2-40B4-BE49-F238E27FC236}">
                  <a16:creationId xmlns:a16="http://schemas.microsoft.com/office/drawing/2014/main" id="{F6954FFA-E5D8-249C-299B-6BE1F39E3256}"/>
                </a:ext>
              </a:extLst>
            </p:cNvPr>
            <p:cNvGrpSpPr/>
            <p:nvPr/>
          </p:nvGrpSpPr>
          <p:grpSpPr>
            <a:xfrm rot="5400000">
              <a:off x="10405004" y="7616878"/>
              <a:ext cx="252000" cy="1407995"/>
              <a:chOff x="7004978" y="12473952"/>
              <a:chExt cx="252000" cy="1407995"/>
            </a:xfrm>
          </p:grpSpPr>
          <p:sp>
            <p:nvSpPr>
              <p:cNvPr id="303" name="Rectangle 302">
                <a:extLst>
                  <a:ext uri="{FF2B5EF4-FFF2-40B4-BE49-F238E27FC236}">
                    <a16:creationId xmlns:a16="http://schemas.microsoft.com/office/drawing/2014/main" id="{EEEE1607-317F-1AC3-89CF-220FD0512FAD}"/>
                  </a:ext>
                </a:extLst>
              </p:cNvPr>
              <p:cNvSpPr/>
              <p:nvPr/>
            </p:nvSpPr>
            <p:spPr>
              <a:xfrm>
                <a:off x="7004978" y="12473952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73109C0E-866C-F002-E335-5326EC8FD86B}"/>
                  </a:ext>
                </a:extLst>
              </p:cNvPr>
              <p:cNvSpPr/>
              <p:nvPr/>
            </p:nvSpPr>
            <p:spPr>
              <a:xfrm>
                <a:off x="7004978" y="12944089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A11269EF-B44E-3B3A-BEBE-5093C9269178}"/>
                  </a:ext>
                </a:extLst>
              </p:cNvPr>
              <p:cNvSpPr/>
              <p:nvPr/>
            </p:nvSpPr>
            <p:spPr>
              <a:xfrm>
                <a:off x="7004978" y="13413947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6" name="Group 305">
              <a:extLst>
                <a:ext uri="{FF2B5EF4-FFF2-40B4-BE49-F238E27FC236}">
                  <a16:creationId xmlns:a16="http://schemas.microsoft.com/office/drawing/2014/main" id="{CB0EE4F5-5C69-6B45-E719-DAA0880ABFFC}"/>
                </a:ext>
              </a:extLst>
            </p:cNvPr>
            <p:cNvGrpSpPr/>
            <p:nvPr/>
          </p:nvGrpSpPr>
          <p:grpSpPr>
            <a:xfrm rot="5400000">
              <a:off x="10417080" y="7028554"/>
              <a:ext cx="252000" cy="1407995"/>
              <a:chOff x="7004978" y="12473952"/>
              <a:chExt cx="252000" cy="1407995"/>
            </a:xfrm>
          </p:grpSpPr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0D0663A7-1FF8-F674-D7C2-785B5BB478E4}"/>
                  </a:ext>
                </a:extLst>
              </p:cNvPr>
              <p:cNvSpPr/>
              <p:nvPr/>
            </p:nvSpPr>
            <p:spPr>
              <a:xfrm>
                <a:off x="7004978" y="12473952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8" name="Rectangle 307">
                <a:extLst>
                  <a:ext uri="{FF2B5EF4-FFF2-40B4-BE49-F238E27FC236}">
                    <a16:creationId xmlns:a16="http://schemas.microsoft.com/office/drawing/2014/main" id="{8F72B265-5829-D2CD-4F0E-277B5C86FF19}"/>
                  </a:ext>
                </a:extLst>
              </p:cNvPr>
              <p:cNvSpPr/>
              <p:nvPr/>
            </p:nvSpPr>
            <p:spPr>
              <a:xfrm>
                <a:off x="7004978" y="12944089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0426CC51-3CBE-2B90-CB9C-129A39B49BA8}"/>
                  </a:ext>
                </a:extLst>
              </p:cNvPr>
              <p:cNvSpPr/>
              <p:nvPr/>
            </p:nvSpPr>
            <p:spPr>
              <a:xfrm>
                <a:off x="7004978" y="13413947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0" name="Group 309">
              <a:extLst>
                <a:ext uri="{FF2B5EF4-FFF2-40B4-BE49-F238E27FC236}">
                  <a16:creationId xmlns:a16="http://schemas.microsoft.com/office/drawing/2014/main" id="{8F03BF04-8A25-9137-05D6-F3DA92B82E6E}"/>
                </a:ext>
              </a:extLst>
            </p:cNvPr>
            <p:cNvGrpSpPr/>
            <p:nvPr/>
          </p:nvGrpSpPr>
          <p:grpSpPr>
            <a:xfrm rot="6891133">
              <a:off x="10398032" y="7315437"/>
              <a:ext cx="252000" cy="1407995"/>
              <a:chOff x="7004978" y="12473952"/>
              <a:chExt cx="252000" cy="1407995"/>
            </a:xfrm>
          </p:grpSpPr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D1179F52-2478-F19A-CE73-6BED133637F5}"/>
                  </a:ext>
                </a:extLst>
              </p:cNvPr>
              <p:cNvSpPr/>
              <p:nvPr/>
            </p:nvSpPr>
            <p:spPr>
              <a:xfrm>
                <a:off x="7004978" y="12473952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7499B31A-CF93-8011-1DE6-B2E42FB3A2B8}"/>
                  </a:ext>
                </a:extLst>
              </p:cNvPr>
              <p:cNvSpPr/>
              <p:nvPr/>
            </p:nvSpPr>
            <p:spPr>
              <a:xfrm>
                <a:off x="7004978" y="12944089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1986EF4A-CEB8-4929-63A3-1706E8F2D253}"/>
                  </a:ext>
                </a:extLst>
              </p:cNvPr>
              <p:cNvSpPr/>
              <p:nvPr/>
            </p:nvSpPr>
            <p:spPr>
              <a:xfrm>
                <a:off x="7004978" y="13413947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F5F1B1FA-7930-B3FC-78BC-D291FCF92BBF}"/>
                </a:ext>
              </a:extLst>
            </p:cNvPr>
            <p:cNvGrpSpPr/>
            <p:nvPr/>
          </p:nvGrpSpPr>
          <p:grpSpPr>
            <a:xfrm rot="3782149">
              <a:off x="10407750" y="7342625"/>
              <a:ext cx="252000" cy="1407995"/>
              <a:chOff x="7004978" y="12473952"/>
              <a:chExt cx="252000" cy="1407995"/>
            </a:xfrm>
          </p:grpSpPr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9EE686AE-CE4F-7DBB-061E-7205F607FF67}"/>
                  </a:ext>
                </a:extLst>
              </p:cNvPr>
              <p:cNvSpPr/>
              <p:nvPr/>
            </p:nvSpPr>
            <p:spPr>
              <a:xfrm>
                <a:off x="7004978" y="12473952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73217E22-3FE4-8757-2A4C-22CA0054C493}"/>
                  </a:ext>
                </a:extLst>
              </p:cNvPr>
              <p:cNvSpPr/>
              <p:nvPr/>
            </p:nvSpPr>
            <p:spPr>
              <a:xfrm>
                <a:off x="7004978" y="12944089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A8B45BFF-C6D9-802C-594B-020E4005F5EC}"/>
                  </a:ext>
                </a:extLst>
              </p:cNvPr>
              <p:cNvSpPr/>
              <p:nvPr/>
            </p:nvSpPr>
            <p:spPr>
              <a:xfrm>
                <a:off x="7004978" y="13413947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19" name="Group 318">
            <a:extLst>
              <a:ext uri="{FF2B5EF4-FFF2-40B4-BE49-F238E27FC236}">
                <a16:creationId xmlns:a16="http://schemas.microsoft.com/office/drawing/2014/main" id="{EB19F69E-9611-84C0-803B-7C288A3C4041}"/>
              </a:ext>
            </a:extLst>
          </p:cNvPr>
          <p:cNvGrpSpPr/>
          <p:nvPr/>
        </p:nvGrpSpPr>
        <p:grpSpPr>
          <a:xfrm rot="18870233">
            <a:off x="5735697" y="12316829"/>
            <a:ext cx="1427043" cy="840324"/>
            <a:chOff x="9820034" y="7606552"/>
            <a:chExt cx="1427043" cy="840324"/>
          </a:xfrm>
        </p:grpSpPr>
        <p:grpSp>
          <p:nvGrpSpPr>
            <p:cNvPr id="320" name="Group 319">
              <a:extLst>
                <a:ext uri="{FF2B5EF4-FFF2-40B4-BE49-F238E27FC236}">
                  <a16:creationId xmlns:a16="http://schemas.microsoft.com/office/drawing/2014/main" id="{CF25AB50-1876-C26B-0876-6A049A3C14E5}"/>
                </a:ext>
              </a:extLst>
            </p:cNvPr>
            <p:cNvGrpSpPr/>
            <p:nvPr/>
          </p:nvGrpSpPr>
          <p:grpSpPr>
            <a:xfrm rot="5400000">
              <a:off x="10405004" y="7616878"/>
              <a:ext cx="252000" cy="1407995"/>
              <a:chOff x="7004978" y="12473952"/>
              <a:chExt cx="252000" cy="1407995"/>
            </a:xfrm>
          </p:grpSpPr>
          <p:sp>
            <p:nvSpPr>
              <p:cNvPr id="333" name="Rectangle 332">
                <a:extLst>
                  <a:ext uri="{FF2B5EF4-FFF2-40B4-BE49-F238E27FC236}">
                    <a16:creationId xmlns:a16="http://schemas.microsoft.com/office/drawing/2014/main" id="{E0038045-8B49-9623-C641-22A595ADADBB}"/>
                  </a:ext>
                </a:extLst>
              </p:cNvPr>
              <p:cNvSpPr/>
              <p:nvPr/>
            </p:nvSpPr>
            <p:spPr>
              <a:xfrm>
                <a:off x="7004978" y="12473952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4" name="Rectangle 333">
                <a:extLst>
                  <a:ext uri="{FF2B5EF4-FFF2-40B4-BE49-F238E27FC236}">
                    <a16:creationId xmlns:a16="http://schemas.microsoft.com/office/drawing/2014/main" id="{2671E4B8-4F8E-9B8F-D830-E0F8FF96A1CF}"/>
                  </a:ext>
                </a:extLst>
              </p:cNvPr>
              <p:cNvSpPr/>
              <p:nvPr/>
            </p:nvSpPr>
            <p:spPr>
              <a:xfrm>
                <a:off x="7004978" y="12944089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5" name="Rectangle 334">
                <a:extLst>
                  <a:ext uri="{FF2B5EF4-FFF2-40B4-BE49-F238E27FC236}">
                    <a16:creationId xmlns:a16="http://schemas.microsoft.com/office/drawing/2014/main" id="{35474677-8C78-0110-70FA-6EBDFD5E2968}"/>
                  </a:ext>
                </a:extLst>
              </p:cNvPr>
              <p:cNvSpPr/>
              <p:nvPr/>
            </p:nvSpPr>
            <p:spPr>
              <a:xfrm>
                <a:off x="7004978" y="13413947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1" name="Group 320">
              <a:extLst>
                <a:ext uri="{FF2B5EF4-FFF2-40B4-BE49-F238E27FC236}">
                  <a16:creationId xmlns:a16="http://schemas.microsoft.com/office/drawing/2014/main" id="{5A1F4676-38BB-02B1-A184-5E12DA9F86C5}"/>
                </a:ext>
              </a:extLst>
            </p:cNvPr>
            <p:cNvGrpSpPr/>
            <p:nvPr/>
          </p:nvGrpSpPr>
          <p:grpSpPr>
            <a:xfrm rot="5400000">
              <a:off x="10417080" y="7028554"/>
              <a:ext cx="252000" cy="1407995"/>
              <a:chOff x="7004978" y="12473952"/>
              <a:chExt cx="252000" cy="1407995"/>
            </a:xfrm>
          </p:grpSpPr>
          <p:sp>
            <p:nvSpPr>
              <p:cNvPr id="330" name="Rectangle 329">
                <a:extLst>
                  <a:ext uri="{FF2B5EF4-FFF2-40B4-BE49-F238E27FC236}">
                    <a16:creationId xmlns:a16="http://schemas.microsoft.com/office/drawing/2014/main" id="{26EA58DD-143E-FE8B-BEC9-CC3D834976C9}"/>
                  </a:ext>
                </a:extLst>
              </p:cNvPr>
              <p:cNvSpPr/>
              <p:nvPr/>
            </p:nvSpPr>
            <p:spPr>
              <a:xfrm>
                <a:off x="7004978" y="12473952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1" name="Rectangle 330">
                <a:extLst>
                  <a:ext uri="{FF2B5EF4-FFF2-40B4-BE49-F238E27FC236}">
                    <a16:creationId xmlns:a16="http://schemas.microsoft.com/office/drawing/2014/main" id="{3603800B-F4CA-334D-46D0-5494B56B8D15}"/>
                  </a:ext>
                </a:extLst>
              </p:cNvPr>
              <p:cNvSpPr/>
              <p:nvPr/>
            </p:nvSpPr>
            <p:spPr>
              <a:xfrm>
                <a:off x="7004978" y="12944089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2" name="Rectangle 331">
                <a:extLst>
                  <a:ext uri="{FF2B5EF4-FFF2-40B4-BE49-F238E27FC236}">
                    <a16:creationId xmlns:a16="http://schemas.microsoft.com/office/drawing/2014/main" id="{21C09FC9-D991-814B-928A-04A76BA8C74A}"/>
                  </a:ext>
                </a:extLst>
              </p:cNvPr>
              <p:cNvSpPr/>
              <p:nvPr/>
            </p:nvSpPr>
            <p:spPr>
              <a:xfrm>
                <a:off x="7004978" y="13413947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2" name="Group 321">
              <a:extLst>
                <a:ext uri="{FF2B5EF4-FFF2-40B4-BE49-F238E27FC236}">
                  <a16:creationId xmlns:a16="http://schemas.microsoft.com/office/drawing/2014/main" id="{0E20D3F0-59B9-7C3F-576C-767342B902B2}"/>
                </a:ext>
              </a:extLst>
            </p:cNvPr>
            <p:cNvGrpSpPr/>
            <p:nvPr/>
          </p:nvGrpSpPr>
          <p:grpSpPr>
            <a:xfrm rot="6891133">
              <a:off x="10398032" y="7315437"/>
              <a:ext cx="252000" cy="1407995"/>
              <a:chOff x="7004978" y="12473952"/>
              <a:chExt cx="252000" cy="1407995"/>
            </a:xfrm>
          </p:grpSpPr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A7A87BB2-A7AC-4A10-37BB-DE3E9A2A5242}"/>
                  </a:ext>
                </a:extLst>
              </p:cNvPr>
              <p:cNvSpPr/>
              <p:nvPr/>
            </p:nvSpPr>
            <p:spPr>
              <a:xfrm>
                <a:off x="7004978" y="12473952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8" name="Rectangle 327">
                <a:extLst>
                  <a:ext uri="{FF2B5EF4-FFF2-40B4-BE49-F238E27FC236}">
                    <a16:creationId xmlns:a16="http://schemas.microsoft.com/office/drawing/2014/main" id="{EBAE39DB-4B0A-A68E-F0E1-EB814B3631EF}"/>
                  </a:ext>
                </a:extLst>
              </p:cNvPr>
              <p:cNvSpPr/>
              <p:nvPr/>
            </p:nvSpPr>
            <p:spPr>
              <a:xfrm>
                <a:off x="7004978" y="12944089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9" name="Rectangle 328">
                <a:extLst>
                  <a:ext uri="{FF2B5EF4-FFF2-40B4-BE49-F238E27FC236}">
                    <a16:creationId xmlns:a16="http://schemas.microsoft.com/office/drawing/2014/main" id="{C781A548-5B8C-7AFC-25D9-70A8DACF66C5}"/>
                  </a:ext>
                </a:extLst>
              </p:cNvPr>
              <p:cNvSpPr/>
              <p:nvPr/>
            </p:nvSpPr>
            <p:spPr>
              <a:xfrm>
                <a:off x="7004978" y="13413947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3" name="Group 322">
              <a:extLst>
                <a:ext uri="{FF2B5EF4-FFF2-40B4-BE49-F238E27FC236}">
                  <a16:creationId xmlns:a16="http://schemas.microsoft.com/office/drawing/2014/main" id="{07E42E61-D56D-2EE7-1767-5AC300606C5F}"/>
                </a:ext>
              </a:extLst>
            </p:cNvPr>
            <p:cNvGrpSpPr/>
            <p:nvPr/>
          </p:nvGrpSpPr>
          <p:grpSpPr>
            <a:xfrm rot="3782149">
              <a:off x="10407750" y="7342625"/>
              <a:ext cx="252000" cy="1407995"/>
              <a:chOff x="7004978" y="12473952"/>
              <a:chExt cx="252000" cy="1407995"/>
            </a:xfrm>
          </p:grpSpPr>
          <p:sp>
            <p:nvSpPr>
              <p:cNvPr id="324" name="Rectangle 323">
                <a:extLst>
                  <a:ext uri="{FF2B5EF4-FFF2-40B4-BE49-F238E27FC236}">
                    <a16:creationId xmlns:a16="http://schemas.microsoft.com/office/drawing/2014/main" id="{66BE03EB-A535-1FAF-5731-748BF6954C3B}"/>
                  </a:ext>
                </a:extLst>
              </p:cNvPr>
              <p:cNvSpPr/>
              <p:nvPr/>
            </p:nvSpPr>
            <p:spPr>
              <a:xfrm>
                <a:off x="7004978" y="12473952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Rectangle 324">
                <a:extLst>
                  <a:ext uri="{FF2B5EF4-FFF2-40B4-BE49-F238E27FC236}">
                    <a16:creationId xmlns:a16="http://schemas.microsoft.com/office/drawing/2014/main" id="{8A864049-0EBE-C87E-D360-83A085632248}"/>
                  </a:ext>
                </a:extLst>
              </p:cNvPr>
              <p:cNvSpPr/>
              <p:nvPr/>
            </p:nvSpPr>
            <p:spPr>
              <a:xfrm>
                <a:off x="7004978" y="12944089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6" name="Rectangle 325">
                <a:extLst>
                  <a:ext uri="{FF2B5EF4-FFF2-40B4-BE49-F238E27FC236}">
                    <a16:creationId xmlns:a16="http://schemas.microsoft.com/office/drawing/2014/main" id="{A615456C-908C-CBD4-B14A-46D9F5EF8D9B}"/>
                  </a:ext>
                </a:extLst>
              </p:cNvPr>
              <p:cNvSpPr/>
              <p:nvPr/>
            </p:nvSpPr>
            <p:spPr>
              <a:xfrm>
                <a:off x="7004978" y="13413947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36" name="Group 335">
            <a:extLst>
              <a:ext uri="{FF2B5EF4-FFF2-40B4-BE49-F238E27FC236}">
                <a16:creationId xmlns:a16="http://schemas.microsoft.com/office/drawing/2014/main" id="{01FCE7CB-9D79-74D5-2544-02BAEC162CE0}"/>
              </a:ext>
            </a:extLst>
          </p:cNvPr>
          <p:cNvGrpSpPr/>
          <p:nvPr/>
        </p:nvGrpSpPr>
        <p:grpSpPr>
          <a:xfrm rot="10800000">
            <a:off x="7175595" y="11573161"/>
            <a:ext cx="460439" cy="923738"/>
            <a:chOff x="7087712" y="9541788"/>
            <a:chExt cx="460439" cy="923738"/>
          </a:xfrm>
          <a:solidFill>
            <a:schemeClr val="bg2">
              <a:lumMod val="50000"/>
            </a:schemeClr>
          </a:solidFill>
        </p:grpSpPr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43E05F78-5A9F-4400-A2E0-DE18460DC0A3}"/>
                </a:ext>
              </a:extLst>
            </p:cNvPr>
            <p:cNvSpPr/>
            <p:nvPr/>
          </p:nvSpPr>
          <p:spPr>
            <a:xfrm rot="1080000">
              <a:off x="7087712" y="9961526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A3871E8A-E064-EC55-657E-C31B0E149395}"/>
                </a:ext>
              </a:extLst>
            </p:cNvPr>
            <p:cNvSpPr/>
            <p:nvPr/>
          </p:nvSpPr>
          <p:spPr>
            <a:xfrm rot="2160000">
              <a:off x="7296151" y="9541788"/>
              <a:ext cx="252000" cy="504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3" name="Group 342">
            <a:extLst>
              <a:ext uri="{FF2B5EF4-FFF2-40B4-BE49-F238E27FC236}">
                <a16:creationId xmlns:a16="http://schemas.microsoft.com/office/drawing/2014/main" id="{952C0512-42CE-9759-4E74-3D9C2018EE91}"/>
              </a:ext>
            </a:extLst>
          </p:cNvPr>
          <p:cNvGrpSpPr/>
          <p:nvPr/>
        </p:nvGrpSpPr>
        <p:grpSpPr>
          <a:xfrm>
            <a:off x="7473459" y="10269513"/>
            <a:ext cx="252002" cy="1408273"/>
            <a:chOff x="7443859" y="10180693"/>
            <a:chExt cx="252002" cy="1408273"/>
          </a:xfrm>
        </p:grpSpPr>
        <p:grpSp>
          <p:nvGrpSpPr>
            <p:cNvPr id="339" name="Group 338">
              <a:extLst>
                <a:ext uri="{FF2B5EF4-FFF2-40B4-BE49-F238E27FC236}">
                  <a16:creationId xmlns:a16="http://schemas.microsoft.com/office/drawing/2014/main" id="{868B0596-5D17-F484-75D2-A68798FCF843}"/>
                </a:ext>
              </a:extLst>
            </p:cNvPr>
            <p:cNvGrpSpPr/>
            <p:nvPr/>
          </p:nvGrpSpPr>
          <p:grpSpPr>
            <a:xfrm rot="10800000">
              <a:off x="7443861" y="10650829"/>
              <a:ext cx="252000" cy="938137"/>
              <a:chOff x="7004978" y="11531999"/>
              <a:chExt cx="252000" cy="938137"/>
            </a:xfrm>
          </p:grpSpPr>
          <p:sp>
            <p:nvSpPr>
              <p:cNvPr id="340" name="Rectangle 339">
                <a:extLst>
                  <a:ext uri="{FF2B5EF4-FFF2-40B4-BE49-F238E27FC236}">
                    <a16:creationId xmlns:a16="http://schemas.microsoft.com/office/drawing/2014/main" id="{FCB601C9-8CC9-3D57-E8E4-3884BC52A144}"/>
                  </a:ext>
                </a:extLst>
              </p:cNvPr>
              <p:cNvSpPr/>
              <p:nvPr/>
            </p:nvSpPr>
            <p:spPr>
              <a:xfrm>
                <a:off x="7004978" y="11531999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" name="Rectangle 340">
                <a:extLst>
                  <a:ext uri="{FF2B5EF4-FFF2-40B4-BE49-F238E27FC236}">
                    <a16:creationId xmlns:a16="http://schemas.microsoft.com/office/drawing/2014/main" id="{14658313-DA5B-3786-76E2-71F35A790F1C}"/>
                  </a:ext>
                </a:extLst>
              </p:cNvPr>
              <p:cNvSpPr/>
              <p:nvPr/>
            </p:nvSpPr>
            <p:spPr>
              <a:xfrm>
                <a:off x="7004978" y="12002136"/>
                <a:ext cx="252000" cy="46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CDD89B14-09A6-7BEB-3507-340649F62BE2}"/>
                </a:ext>
              </a:extLst>
            </p:cNvPr>
            <p:cNvSpPr/>
            <p:nvPr/>
          </p:nvSpPr>
          <p:spPr>
            <a:xfrm rot="10800000">
              <a:off x="7443859" y="10180693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19DAC94A-1189-99ED-8EAB-8945F12449D8}"/>
              </a:ext>
            </a:extLst>
          </p:cNvPr>
          <p:cNvGrpSpPr/>
          <p:nvPr/>
        </p:nvGrpSpPr>
        <p:grpSpPr>
          <a:xfrm rot="10800000">
            <a:off x="7055598" y="8855719"/>
            <a:ext cx="252000" cy="2349948"/>
            <a:chOff x="7004978" y="11531999"/>
            <a:chExt cx="252000" cy="2349948"/>
          </a:xfrm>
        </p:grpSpPr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3D1D8F9C-F57D-D143-47AF-DF6357F133AB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535134DA-F5CB-A40C-04DF-C632BF41520C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DC19BDCB-421B-B515-65F4-5A80B1DEECB7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1C53BFF0-B037-6812-0EF9-14BEB32CD45D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99AA23DE-3759-E92A-3BCD-266ED2C5D51D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6" name="Group 355">
            <a:extLst>
              <a:ext uri="{FF2B5EF4-FFF2-40B4-BE49-F238E27FC236}">
                <a16:creationId xmlns:a16="http://schemas.microsoft.com/office/drawing/2014/main" id="{F01F9D7F-6A0F-FA86-8AAA-EC41B44CC36A}"/>
              </a:ext>
            </a:extLst>
          </p:cNvPr>
          <p:cNvGrpSpPr/>
          <p:nvPr/>
        </p:nvGrpSpPr>
        <p:grpSpPr>
          <a:xfrm rot="5400000">
            <a:off x="9019865" y="7254896"/>
            <a:ext cx="252000" cy="2349948"/>
            <a:chOff x="7004978" y="11531999"/>
            <a:chExt cx="252000" cy="2349948"/>
          </a:xfrm>
        </p:grpSpPr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02AB07C5-A1FB-68A1-180F-55DF69D3702F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97792B40-4FC1-115F-64B5-09078BF5DE22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Rectangle 358">
              <a:extLst>
                <a:ext uri="{FF2B5EF4-FFF2-40B4-BE49-F238E27FC236}">
                  <a16:creationId xmlns:a16="http://schemas.microsoft.com/office/drawing/2014/main" id="{E950E8A8-8D03-3739-2BDB-310909BFF99D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CF20C4C8-1557-01D5-8776-E6F9CEF4FD13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C0BEF7B2-9C0B-8AA0-7DF8-E5D7C4A96E2D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2" name="Group 361">
            <a:extLst>
              <a:ext uri="{FF2B5EF4-FFF2-40B4-BE49-F238E27FC236}">
                <a16:creationId xmlns:a16="http://schemas.microsoft.com/office/drawing/2014/main" id="{2494DACC-B4E9-F79A-160F-C660C804F43F}"/>
              </a:ext>
            </a:extLst>
          </p:cNvPr>
          <p:cNvGrpSpPr/>
          <p:nvPr/>
        </p:nvGrpSpPr>
        <p:grpSpPr>
          <a:xfrm rot="5400000">
            <a:off x="6658911" y="7254654"/>
            <a:ext cx="252000" cy="2349948"/>
            <a:chOff x="7004978" y="11531999"/>
            <a:chExt cx="252000" cy="2349948"/>
          </a:xfrm>
        </p:grpSpPr>
        <p:sp>
          <p:nvSpPr>
            <p:cNvPr id="363" name="Rectangle 362">
              <a:extLst>
                <a:ext uri="{FF2B5EF4-FFF2-40B4-BE49-F238E27FC236}">
                  <a16:creationId xmlns:a16="http://schemas.microsoft.com/office/drawing/2014/main" id="{6CF48FD5-C664-8333-ABDB-247DCBA8B83D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7B8E8ADD-AF16-306C-E348-AFB992A3D991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F173C7A3-9726-5E56-6F36-5ECB974EAD08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Rectangle 365">
              <a:extLst>
                <a:ext uri="{FF2B5EF4-FFF2-40B4-BE49-F238E27FC236}">
                  <a16:creationId xmlns:a16="http://schemas.microsoft.com/office/drawing/2014/main" id="{7CA497CD-D344-A55D-4E5F-B8B5CF2C1A9A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D67688A9-005F-20F3-45B6-939926DB76D6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8" name="Group 367">
            <a:extLst>
              <a:ext uri="{FF2B5EF4-FFF2-40B4-BE49-F238E27FC236}">
                <a16:creationId xmlns:a16="http://schemas.microsoft.com/office/drawing/2014/main" id="{36833787-DCE0-1556-94C3-52DA37AAB25A}"/>
              </a:ext>
            </a:extLst>
          </p:cNvPr>
          <p:cNvGrpSpPr/>
          <p:nvPr/>
        </p:nvGrpSpPr>
        <p:grpSpPr>
          <a:xfrm rot="10800000">
            <a:off x="7055128" y="6503863"/>
            <a:ext cx="252000" cy="2349948"/>
            <a:chOff x="7004978" y="11531999"/>
            <a:chExt cx="252000" cy="2349948"/>
          </a:xfrm>
        </p:grpSpPr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9A53BD26-06F0-13E9-8111-875F2AF93CE8}"/>
                </a:ext>
              </a:extLst>
            </p:cNvPr>
            <p:cNvSpPr/>
            <p:nvPr/>
          </p:nvSpPr>
          <p:spPr>
            <a:xfrm>
              <a:off x="7004978" y="1153199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3EA5B75B-D508-D985-4F5A-1BE07D020039}"/>
                </a:ext>
              </a:extLst>
            </p:cNvPr>
            <p:cNvSpPr/>
            <p:nvPr/>
          </p:nvSpPr>
          <p:spPr>
            <a:xfrm>
              <a:off x="7004978" y="12002136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2407CA5D-AE50-BDDD-06E9-018D130DCE88}"/>
                </a:ext>
              </a:extLst>
            </p:cNvPr>
            <p:cNvSpPr/>
            <p:nvPr/>
          </p:nvSpPr>
          <p:spPr>
            <a:xfrm>
              <a:off x="7004978" y="12473952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061E62D7-8C45-0691-5883-AA49B7944875}"/>
                </a:ext>
              </a:extLst>
            </p:cNvPr>
            <p:cNvSpPr/>
            <p:nvPr/>
          </p:nvSpPr>
          <p:spPr>
            <a:xfrm>
              <a:off x="7004978" y="12944089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4EB9CDF8-D8FB-5026-E40F-93870CA2EEEC}"/>
                </a:ext>
              </a:extLst>
            </p:cNvPr>
            <p:cNvSpPr/>
            <p:nvPr/>
          </p:nvSpPr>
          <p:spPr>
            <a:xfrm>
              <a:off x="7004978" y="13413947"/>
              <a:ext cx="252000" cy="4680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4" name="Rectangle 373">
            <a:extLst>
              <a:ext uri="{FF2B5EF4-FFF2-40B4-BE49-F238E27FC236}">
                <a16:creationId xmlns:a16="http://schemas.microsoft.com/office/drawing/2014/main" id="{D2C760EA-E518-31A6-F3E8-0CD15CA5038C}"/>
              </a:ext>
            </a:extLst>
          </p:cNvPr>
          <p:cNvSpPr/>
          <p:nvPr/>
        </p:nvSpPr>
        <p:spPr>
          <a:xfrm rot="5400000">
            <a:off x="5523158" y="5005024"/>
            <a:ext cx="252000" cy="46800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Rectangle 374">
            <a:extLst>
              <a:ext uri="{FF2B5EF4-FFF2-40B4-BE49-F238E27FC236}">
                <a16:creationId xmlns:a16="http://schemas.microsoft.com/office/drawing/2014/main" id="{15E6C0A9-8263-1625-8E5A-F72945A3ACFB}"/>
              </a:ext>
            </a:extLst>
          </p:cNvPr>
          <p:cNvSpPr/>
          <p:nvPr/>
        </p:nvSpPr>
        <p:spPr>
          <a:xfrm rot="10800000">
            <a:off x="4016645" y="6486040"/>
            <a:ext cx="252000" cy="46800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7" name="Straight Connector 376">
            <a:extLst>
              <a:ext uri="{FF2B5EF4-FFF2-40B4-BE49-F238E27FC236}">
                <a16:creationId xmlns:a16="http://schemas.microsoft.com/office/drawing/2014/main" id="{C00121C3-4056-108B-8BA7-B594B55E1830}"/>
              </a:ext>
            </a:extLst>
          </p:cNvPr>
          <p:cNvCxnSpPr/>
          <p:nvPr/>
        </p:nvCxnSpPr>
        <p:spPr>
          <a:xfrm>
            <a:off x="5032715" y="12366294"/>
            <a:ext cx="1263825" cy="133143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8" name="TextBox 377">
            <a:extLst>
              <a:ext uri="{FF2B5EF4-FFF2-40B4-BE49-F238E27FC236}">
                <a16:creationId xmlns:a16="http://schemas.microsoft.com/office/drawing/2014/main" id="{76E51B37-4713-8C23-2664-963815D12DF3}"/>
              </a:ext>
            </a:extLst>
          </p:cNvPr>
          <p:cNvSpPr txBox="1"/>
          <p:nvPr/>
        </p:nvSpPr>
        <p:spPr>
          <a:xfrm>
            <a:off x="4791531" y="14475777"/>
            <a:ext cx="4320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48 x Straight</a:t>
            </a:r>
          </a:p>
          <a:p>
            <a:r>
              <a:rPr lang="en-US" sz="3600" b="1" dirty="0"/>
              <a:t>12 x Curve</a:t>
            </a:r>
          </a:p>
          <a:p>
            <a:endParaRPr lang="en-US" sz="3600" b="1" dirty="0"/>
          </a:p>
        </p:txBody>
      </p:sp>
      <p:sp>
        <p:nvSpPr>
          <p:cNvPr id="379" name="TextBox 378">
            <a:extLst>
              <a:ext uri="{FF2B5EF4-FFF2-40B4-BE49-F238E27FC236}">
                <a16:creationId xmlns:a16="http://schemas.microsoft.com/office/drawing/2014/main" id="{A888BA34-CF4A-9BDA-EBB8-E65EEFF60484}"/>
              </a:ext>
            </a:extLst>
          </p:cNvPr>
          <p:cNvSpPr txBox="1"/>
          <p:nvPr/>
        </p:nvSpPr>
        <p:spPr>
          <a:xfrm>
            <a:off x="15525893" y="14301051"/>
            <a:ext cx="4320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22 x Straight</a:t>
            </a:r>
          </a:p>
          <a:p>
            <a:r>
              <a:rPr lang="en-US" sz="3600" b="1" dirty="0"/>
              <a:t>14 x Curve</a:t>
            </a:r>
          </a:p>
          <a:p>
            <a:endParaRPr lang="en-US" sz="3600" b="1" dirty="0"/>
          </a:p>
        </p:txBody>
      </p:sp>
      <p:cxnSp>
        <p:nvCxnSpPr>
          <p:cNvPr id="380" name="Straight Connector 379">
            <a:extLst>
              <a:ext uri="{FF2B5EF4-FFF2-40B4-BE49-F238E27FC236}">
                <a16:creationId xmlns:a16="http://schemas.microsoft.com/office/drawing/2014/main" id="{D8F6E6A7-A530-D3A6-2F44-2819F16CBE31}"/>
              </a:ext>
            </a:extLst>
          </p:cNvPr>
          <p:cNvCxnSpPr/>
          <p:nvPr/>
        </p:nvCxnSpPr>
        <p:spPr>
          <a:xfrm>
            <a:off x="5185115" y="12518694"/>
            <a:ext cx="1263825" cy="133143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Straight Connector 380">
            <a:extLst>
              <a:ext uri="{FF2B5EF4-FFF2-40B4-BE49-F238E27FC236}">
                <a16:creationId xmlns:a16="http://schemas.microsoft.com/office/drawing/2014/main" id="{FA909628-C5FC-A8BD-D132-E33325488D9A}"/>
              </a:ext>
            </a:extLst>
          </p:cNvPr>
          <p:cNvCxnSpPr>
            <a:cxnSpLocks/>
          </p:cNvCxnSpPr>
          <p:nvPr/>
        </p:nvCxnSpPr>
        <p:spPr>
          <a:xfrm>
            <a:off x="12146308" y="8218331"/>
            <a:ext cx="9821" cy="14755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5" name="TextBox 384">
            <a:extLst>
              <a:ext uri="{FF2B5EF4-FFF2-40B4-BE49-F238E27FC236}">
                <a16:creationId xmlns:a16="http://schemas.microsoft.com/office/drawing/2014/main" id="{A56371EA-09A8-A5B2-CB81-BF225710FB76}"/>
              </a:ext>
            </a:extLst>
          </p:cNvPr>
          <p:cNvSpPr txBox="1"/>
          <p:nvPr/>
        </p:nvSpPr>
        <p:spPr>
          <a:xfrm>
            <a:off x="8304579" y="5412206"/>
            <a:ext cx="4320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31 x Straight</a:t>
            </a:r>
          </a:p>
          <a:p>
            <a:r>
              <a:rPr lang="en-US" sz="3600" b="1" dirty="0"/>
              <a:t>20 x Curve</a:t>
            </a:r>
          </a:p>
          <a:p>
            <a:endParaRPr lang="en-US" sz="36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9BE73C-4ACD-B015-768E-99CFFDA4CFFC}"/>
              </a:ext>
            </a:extLst>
          </p:cNvPr>
          <p:cNvSpPr/>
          <p:nvPr/>
        </p:nvSpPr>
        <p:spPr>
          <a:xfrm rot="16200000">
            <a:off x="1271943" y="25355677"/>
            <a:ext cx="1800000" cy="36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D9FDD15-DB62-23DD-00E9-78CC80B64BAD}"/>
              </a:ext>
            </a:extLst>
          </p:cNvPr>
          <p:cNvSpPr/>
          <p:nvPr/>
        </p:nvSpPr>
        <p:spPr>
          <a:xfrm>
            <a:off x="-788145" y="23735762"/>
            <a:ext cx="2162195" cy="2161212"/>
          </a:xfrm>
          <a:custGeom>
            <a:avLst/>
            <a:gdLst>
              <a:gd name="connsiteX0" fmla="*/ 1082195 w 2162195"/>
              <a:gd name="connsiteY0" fmla="*/ 0 h 2161212"/>
              <a:gd name="connsiteX1" fmla="*/ 2162195 w 2162195"/>
              <a:gd name="connsiteY1" fmla="*/ 1080000 h 2161212"/>
              <a:gd name="connsiteX2" fmla="*/ 1915576 w 2162195"/>
              <a:gd name="connsiteY2" fmla="*/ 1766980 h 2161212"/>
              <a:gd name="connsiteX3" fmla="*/ 1884464 w 2162195"/>
              <a:gd name="connsiteY3" fmla="*/ 1801212 h 2161212"/>
              <a:gd name="connsiteX4" fmla="*/ 1887230 w 2162195"/>
              <a:gd name="connsiteY4" fmla="*/ 1801212 h 2161212"/>
              <a:gd name="connsiteX5" fmla="*/ 1887230 w 2162195"/>
              <a:gd name="connsiteY5" fmla="*/ 2161212 h 2161212"/>
              <a:gd name="connsiteX6" fmla="*/ 1081774 w 2162195"/>
              <a:gd name="connsiteY6" fmla="*/ 2161212 h 2161212"/>
              <a:gd name="connsiteX7" fmla="*/ 1081774 w 2162195"/>
              <a:gd name="connsiteY7" fmla="*/ 2159978 h 2161212"/>
              <a:gd name="connsiteX8" fmla="*/ 971771 w 2162195"/>
              <a:gd name="connsiteY8" fmla="*/ 2154424 h 2161212"/>
              <a:gd name="connsiteX9" fmla="*/ 2195 w 2162195"/>
              <a:gd name="connsiteY9" fmla="*/ 1080000 h 2161212"/>
              <a:gd name="connsiteX10" fmla="*/ 3010 w 2162195"/>
              <a:gd name="connsiteY10" fmla="*/ 1063860 h 2161212"/>
              <a:gd name="connsiteX11" fmla="*/ 0 w 2162195"/>
              <a:gd name="connsiteY11" fmla="*/ 1063860 h 2161212"/>
              <a:gd name="connsiteX12" fmla="*/ 0 w 2162195"/>
              <a:gd name="connsiteY12" fmla="*/ 258404 h 2161212"/>
              <a:gd name="connsiteX13" fmla="*/ 360000 w 2162195"/>
              <a:gd name="connsiteY13" fmla="*/ 258404 h 2161212"/>
              <a:gd name="connsiteX14" fmla="*/ 360000 w 2162195"/>
              <a:gd name="connsiteY14" fmla="*/ 278624 h 2161212"/>
              <a:gd name="connsiteX15" fmla="*/ 395215 w 2162195"/>
              <a:gd name="connsiteY15" fmla="*/ 246620 h 2161212"/>
              <a:gd name="connsiteX16" fmla="*/ 1082195 w 2162195"/>
              <a:gd name="connsiteY16" fmla="*/ 0 h 2161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2195" h="2161212">
                <a:moveTo>
                  <a:pt x="1082195" y="0"/>
                </a:moveTo>
                <a:cubicBezTo>
                  <a:pt x="1678663" y="0"/>
                  <a:pt x="2162195" y="483532"/>
                  <a:pt x="2162195" y="1080000"/>
                </a:cubicBezTo>
                <a:cubicBezTo>
                  <a:pt x="2162195" y="1340954"/>
                  <a:pt x="2069644" y="1580292"/>
                  <a:pt x="1915576" y="1766980"/>
                </a:cubicBezTo>
                <a:lnTo>
                  <a:pt x="1884464" y="1801212"/>
                </a:lnTo>
                <a:lnTo>
                  <a:pt x="1887230" y="1801212"/>
                </a:lnTo>
                <a:lnTo>
                  <a:pt x="1887230" y="2161212"/>
                </a:lnTo>
                <a:lnTo>
                  <a:pt x="1081774" y="2161212"/>
                </a:lnTo>
                <a:lnTo>
                  <a:pt x="1081774" y="2159978"/>
                </a:lnTo>
                <a:lnTo>
                  <a:pt x="971771" y="2154424"/>
                </a:lnTo>
                <a:cubicBezTo>
                  <a:pt x="427174" y="2099118"/>
                  <a:pt x="2195" y="1639188"/>
                  <a:pt x="2195" y="1080000"/>
                </a:cubicBezTo>
                <a:lnTo>
                  <a:pt x="3010" y="1063860"/>
                </a:lnTo>
                <a:lnTo>
                  <a:pt x="0" y="1063860"/>
                </a:lnTo>
                <a:lnTo>
                  <a:pt x="0" y="258404"/>
                </a:lnTo>
                <a:lnTo>
                  <a:pt x="360000" y="258404"/>
                </a:lnTo>
                <a:lnTo>
                  <a:pt x="360000" y="278624"/>
                </a:lnTo>
                <a:lnTo>
                  <a:pt x="395215" y="246620"/>
                </a:lnTo>
                <a:cubicBezTo>
                  <a:pt x="581902" y="92552"/>
                  <a:pt x="821240" y="0"/>
                  <a:pt x="1082195" y="0"/>
                </a:cubicBez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9B4D3F1-EC5A-8BAA-B36C-542556BE0520}"/>
              </a:ext>
            </a:extLst>
          </p:cNvPr>
          <p:cNvSpPr/>
          <p:nvPr/>
        </p:nvSpPr>
        <p:spPr>
          <a:xfrm rot="5400000">
            <a:off x="7610312" y="19622264"/>
            <a:ext cx="3600000" cy="360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D3C341D-259C-A1F5-7708-E912152C42DF}"/>
              </a:ext>
            </a:extLst>
          </p:cNvPr>
          <p:cNvSpPr/>
          <p:nvPr/>
        </p:nvSpPr>
        <p:spPr>
          <a:xfrm rot="4819398">
            <a:off x="7864058" y="22971783"/>
            <a:ext cx="3600000" cy="360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96B9854-1AF7-CCD8-569A-B386F9F10459}"/>
              </a:ext>
            </a:extLst>
          </p:cNvPr>
          <p:cNvSpPr/>
          <p:nvPr/>
        </p:nvSpPr>
        <p:spPr>
          <a:xfrm rot="5400000">
            <a:off x="-524049" y="19619851"/>
            <a:ext cx="7200000" cy="360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E305C00-B09D-F873-897C-2E6359769280}"/>
              </a:ext>
            </a:extLst>
          </p:cNvPr>
          <p:cNvSpPr/>
          <p:nvPr/>
        </p:nvSpPr>
        <p:spPr>
          <a:xfrm rot="5400000">
            <a:off x="2354173" y="23960913"/>
            <a:ext cx="1440000" cy="360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14F667A-FCD2-3EEE-C9D6-748584AE274A}"/>
              </a:ext>
            </a:extLst>
          </p:cNvPr>
          <p:cNvSpPr/>
          <p:nvPr/>
        </p:nvSpPr>
        <p:spPr>
          <a:xfrm rot="5400000">
            <a:off x="2354173" y="15274973"/>
            <a:ext cx="1440000" cy="360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993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926C2A4-5066-D78B-EFA1-2B8CC6976312}"/>
              </a:ext>
            </a:extLst>
          </p:cNvPr>
          <p:cNvSpPr/>
          <p:nvPr/>
        </p:nvSpPr>
        <p:spPr>
          <a:xfrm>
            <a:off x="2905125" y="14400212"/>
            <a:ext cx="15624000" cy="720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2B1756-1973-048C-1F82-50F090E5F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317243-1ED2-3B16-1083-120A2E35CC00}"/>
              </a:ext>
            </a:extLst>
          </p:cNvPr>
          <p:cNvSpPr/>
          <p:nvPr/>
        </p:nvSpPr>
        <p:spPr>
          <a:xfrm rot="5400000">
            <a:off x="3837975" y="20717237"/>
            <a:ext cx="1620000" cy="144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CE9034-E467-D7E3-EE35-532370E1DD43}"/>
              </a:ext>
            </a:extLst>
          </p:cNvPr>
          <p:cNvSpPr/>
          <p:nvPr/>
        </p:nvSpPr>
        <p:spPr>
          <a:xfrm>
            <a:off x="2914650" y="19950662"/>
            <a:ext cx="1800000" cy="36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D99486-5B3B-6633-E521-B8B2149BA7E2}"/>
              </a:ext>
            </a:extLst>
          </p:cNvPr>
          <p:cNvSpPr/>
          <p:nvPr/>
        </p:nvSpPr>
        <p:spPr>
          <a:xfrm rot="5400000">
            <a:off x="9229404" y="21095581"/>
            <a:ext cx="863312" cy="143999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887CFF-61EB-5EE7-F1FB-618A53D1FA46}"/>
              </a:ext>
            </a:extLst>
          </p:cNvPr>
          <p:cNvSpPr/>
          <p:nvPr/>
        </p:nvSpPr>
        <p:spPr>
          <a:xfrm rot="600000">
            <a:off x="6061060" y="20717237"/>
            <a:ext cx="7200000" cy="144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40324F-733F-B788-BAA3-A39171B27F05}"/>
              </a:ext>
            </a:extLst>
          </p:cNvPr>
          <p:cNvSpPr/>
          <p:nvPr/>
        </p:nvSpPr>
        <p:spPr>
          <a:xfrm rot="5400000">
            <a:off x="2180625" y="20717237"/>
            <a:ext cx="1620000" cy="144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374C1A-A949-7765-82B5-A1ECEA3809AC}"/>
              </a:ext>
            </a:extLst>
          </p:cNvPr>
          <p:cNvSpPr/>
          <p:nvPr/>
        </p:nvSpPr>
        <p:spPr>
          <a:xfrm rot="5400000">
            <a:off x="5347249" y="20777197"/>
            <a:ext cx="1512000" cy="144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817FE94-C832-94BD-5151-6AEF16C9B6BB}"/>
              </a:ext>
            </a:extLst>
          </p:cNvPr>
          <p:cNvSpPr/>
          <p:nvPr/>
        </p:nvSpPr>
        <p:spPr>
          <a:xfrm rot="5400000">
            <a:off x="13020871" y="21401237"/>
            <a:ext cx="252000" cy="144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A1CB70-5A52-8B56-CC04-5FF78BE97699}"/>
              </a:ext>
            </a:extLst>
          </p:cNvPr>
          <p:cNvSpPr/>
          <p:nvPr/>
        </p:nvSpPr>
        <p:spPr>
          <a:xfrm rot="312798">
            <a:off x="4705517" y="20022664"/>
            <a:ext cx="1440000" cy="144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53C19C-04F0-0CBF-792A-DF17CFB1EC6A}"/>
              </a:ext>
            </a:extLst>
          </p:cNvPr>
          <p:cNvSpPr/>
          <p:nvPr/>
        </p:nvSpPr>
        <p:spPr>
          <a:xfrm rot="312798">
            <a:off x="13150436" y="21413278"/>
            <a:ext cx="1440000" cy="144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455188-71D3-C2EB-8E4C-53E2626309F4}"/>
              </a:ext>
            </a:extLst>
          </p:cNvPr>
          <p:cNvSpPr/>
          <p:nvPr/>
        </p:nvSpPr>
        <p:spPr>
          <a:xfrm>
            <a:off x="16551788" y="16897350"/>
            <a:ext cx="1980000" cy="4725053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A4D617-3AC0-B9F1-507F-7AD107C1FDD9}"/>
              </a:ext>
            </a:extLst>
          </p:cNvPr>
          <p:cNvSpPr/>
          <p:nvPr/>
        </p:nvSpPr>
        <p:spPr>
          <a:xfrm>
            <a:off x="6353978" y="18749335"/>
            <a:ext cx="7200000" cy="285775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6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63B41-4B1F-2D27-0E01-1701BAA74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5B119-2BEB-E92D-2E2D-D6C11754E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Einkaufen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4x MDF 50 x 50cm</a:t>
            </a:r>
          </a:p>
          <a:p>
            <a:pPr marL="0" indent="0">
              <a:buNone/>
            </a:pPr>
            <a:r>
              <a:rPr lang="en-US" dirty="0"/>
              <a:t>2x Brett 100mm x 2000mm (</a:t>
            </a:r>
            <a:r>
              <a:rPr lang="sv-SE" dirty="0"/>
              <a:t>Glattkantbrett Douglasie 18 x 100 x 2500 mm 6 €)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3x Latte 2m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Winkel 10 </a:t>
            </a:r>
            <a:r>
              <a:rPr lang="en-US" dirty="0" err="1"/>
              <a:t>stk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Mini </a:t>
            </a:r>
            <a:r>
              <a:rPr lang="en-US" dirty="0" err="1"/>
              <a:t>Schrauben</a:t>
            </a:r>
            <a:r>
              <a:rPr lang="en-US" dirty="0"/>
              <a:t> 100 </a:t>
            </a:r>
            <a:r>
              <a:rPr lang="en-US" dirty="0" err="1"/>
              <a:t>stk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722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B2DD5FD-F6A2-5B02-D5EF-0C7C5D04B5AE}"/>
              </a:ext>
            </a:extLst>
          </p:cNvPr>
          <p:cNvSpPr/>
          <p:nvPr/>
        </p:nvSpPr>
        <p:spPr>
          <a:xfrm>
            <a:off x="11981433" y="11019703"/>
            <a:ext cx="6514022" cy="6761018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3893578-6202-972D-6C46-DCB5174A1AEA}"/>
              </a:ext>
            </a:extLst>
          </p:cNvPr>
          <p:cNvCxnSpPr>
            <a:cxnSpLocks/>
          </p:cNvCxnSpPr>
          <p:nvPr/>
        </p:nvCxnSpPr>
        <p:spPr>
          <a:xfrm flipH="1" flipV="1">
            <a:off x="15261945" y="14234613"/>
            <a:ext cx="0" cy="3546108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F93AC4-2416-0A28-6965-91DA6A28884F}"/>
              </a:ext>
            </a:extLst>
          </p:cNvPr>
          <p:cNvCxnSpPr>
            <a:cxnSpLocks/>
          </p:cNvCxnSpPr>
          <p:nvPr/>
        </p:nvCxnSpPr>
        <p:spPr>
          <a:xfrm flipH="1">
            <a:off x="11981433" y="12610530"/>
            <a:ext cx="1438162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B199282-E251-6185-B81A-EB577D67707A}"/>
              </a:ext>
            </a:extLst>
          </p:cNvPr>
          <p:cNvCxnSpPr>
            <a:cxnSpLocks/>
          </p:cNvCxnSpPr>
          <p:nvPr/>
        </p:nvCxnSpPr>
        <p:spPr>
          <a:xfrm flipH="1">
            <a:off x="14716759" y="12610530"/>
            <a:ext cx="921176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1C5C5E-32C7-F685-1D64-CBEE04FF1A34}"/>
              </a:ext>
            </a:extLst>
          </p:cNvPr>
          <p:cNvCxnSpPr>
            <a:cxnSpLocks/>
          </p:cNvCxnSpPr>
          <p:nvPr/>
        </p:nvCxnSpPr>
        <p:spPr>
          <a:xfrm flipV="1">
            <a:off x="15214946" y="12610530"/>
            <a:ext cx="0" cy="454522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0A7EE45-3432-796F-3696-AF259263F566}"/>
              </a:ext>
            </a:extLst>
          </p:cNvPr>
          <p:cNvCxnSpPr>
            <a:cxnSpLocks/>
          </p:cNvCxnSpPr>
          <p:nvPr/>
        </p:nvCxnSpPr>
        <p:spPr>
          <a:xfrm flipH="1">
            <a:off x="16775303" y="12610530"/>
            <a:ext cx="1720152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8DD3232-FF54-7C1F-A10B-A9EB8A963985}"/>
              </a:ext>
            </a:extLst>
          </p:cNvPr>
          <p:cNvCxnSpPr>
            <a:cxnSpLocks/>
          </p:cNvCxnSpPr>
          <p:nvPr/>
        </p:nvCxnSpPr>
        <p:spPr>
          <a:xfrm flipV="1">
            <a:off x="17257825" y="11019705"/>
            <a:ext cx="0" cy="1590827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746AB10-04AF-1F24-19E9-2B286FD102C3}"/>
              </a:ext>
            </a:extLst>
          </p:cNvPr>
          <p:cNvSpPr txBox="1"/>
          <p:nvPr/>
        </p:nvSpPr>
        <p:spPr>
          <a:xfrm>
            <a:off x="11971916" y="12591593"/>
            <a:ext cx="1312835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Room 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99D9A63-C2E0-20A9-3E0F-1B224A43879C}"/>
              </a:ext>
            </a:extLst>
          </p:cNvPr>
          <p:cNvSpPr txBox="1"/>
          <p:nvPr/>
        </p:nvSpPr>
        <p:spPr>
          <a:xfrm>
            <a:off x="11981197" y="11025131"/>
            <a:ext cx="1312835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Room 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268F430-30D5-E653-2933-4C6D1C1E832A}"/>
              </a:ext>
            </a:extLst>
          </p:cNvPr>
          <p:cNvSpPr txBox="1"/>
          <p:nvPr/>
        </p:nvSpPr>
        <p:spPr>
          <a:xfrm>
            <a:off x="17383154" y="12621390"/>
            <a:ext cx="1312835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Room 3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E891A7B-0C24-158E-F46B-2A1AB00054F0}"/>
              </a:ext>
            </a:extLst>
          </p:cNvPr>
          <p:cNvGrpSpPr/>
          <p:nvPr/>
        </p:nvGrpSpPr>
        <p:grpSpPr>
          <a:xfrm>
            <a:off x="13053013" y="11097030"/>
            <a:ext cx="5442680" cy="6681260"/>
            <a:chOff x="3916663" y="125818"/>
            <a:chExt cx="5442680" cy="668126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9C3A547-F715-3E7A-DC65-4A089C31FE84}"/>
                </a:ext>
              </a:extLst>
            </p:cNvPr>
            <p:cNvGrpSpPr/>
            <p:nvPr/>
          </p:nvGrpSpPr>
          <p:grpSpPr>
            <a:xfrm>
              <a:off x="3916663" y="3561561"/>
              <a:ext cx="5442680" cy="3245517"/>
              <a:chOff x="3916663" y="3561561"/>
              <a:chExt cx="5442680" cy="3245517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B4BFB32-9800-7810-29C0-8808810D670C}"/>
                  </a:ext>
                </a:extLst>
              </p:cNvPr>
              <p:cNvSpPr/>
              <p:nvPr/>
            </p:nvSpPr>
            <p:spPr>
              <a:xfrm>
                <a:off x="3916663" y="4270047"/>
                <a:ext cx="1137353" cy="1676050"/>
              </a:xfrm>
              <a:prstGeom prst="rect">
                <a:avLst/>
              </a:prstGeom>
              <a:no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</a:rPr>
                  <a:t>Table 2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35799C7A-EE51-DEE0-0C5F-5B24A90C4AB0}"/>
                  </a:ext>
                </a:extLst>
              </p:cNvPr>
              <p:cNvSpPr/>
              <p:nvPr/>
            </p:nvSpPr>
            <p:spPr>
              <a:xfrm>
                <a:off x="7742353" y="3561563"/>
                <a:ext cx="1616990" cy="1088109"/>
              </a:xfrm>
              <a:prstGeom prst="rect">
                <a:avLst/>
              </a:prstGeom>
              <a:no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</a:rPr>
                  <a:t>Table 1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5EE208E-7591-27E4-2CD0-959D94369EBB}"/>
                  </a:ext>
                </a:extLst>
              </p:cNvPr>
              <p:cNvSpPr/>
              <p:nvPr/>
            </p:nvSpPr>
            <p:spPr>
              <a:xfrm rot="16200000">
                <a:off x="4903199" y="4776306"/>
                <a:ext cx="3245517" cy="816027"/>
              </a:xfrm>
              <a:prstGeom prst="rect">
                <a:avLst/>
              </a:prstGeom>
              <a:no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</a:rPr>
                  <a:t>Kitchen Counter</a:t>
                </a:r>
              </a:p>
            </p:txBody>
          </p:sp>
        </p:grp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0262BD3A-698D-895D-2746-FB9C8A27D5DC}"/>
                </a:ext>
              </a:extLst>
            </p:cNvPr>
            <p:cNvSpPr/>
            <p:nvPr/>
          </p:nvSpPr>
          <p:spPr>
            <a:xfrm>
              <a:off x="4224657" y="125818"/>
              <a:ext cx="1424878" cy="140894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/>
                <a:t>Tree</a:t>
              </a:r>
              <a:endParaRPr lang="de-DE" dirty="0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CC544595-29C1-4D52-6E47-3CC986A4965B}"/>
              </a:ext>
            </a:extLst>
          </p:cNvPr>
          <p:cNvSpPr/>
          <p:nvPr/>
        </p:nvSpPr>
        <p:spPr>
          <a:xfrm>
            <a:off x="14160686" y="15905067"/>
            <a:ext cx="360000" cy="36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65376E6-90AF-49E6-05A7-A946C4C97802}"/>
              </a:ext>
            </a:extLst>
          </p:cNvPr>
          <p:cNvCxnSpPr>
            <a:cxnSpLocks/>
          </p:cNvCxnSpPr>
          <p:nvPr/>
        </p:nvCxnSpPr>
        <p:spPr>
          <a:xfrm flipH="1" flipV="1">
            <a:off x="16020196" y="12421310"/>
            <a:ext cx="944710" cy="409085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3ECE213-8936-9BE4-26E1-297B17B74ED4}"/>
              </a:ext>
            </a:extLst>
          </p:cNvPr>
          <p:cNvCxnSpPr>
            <a:cxnSpLocks/>
          </p:cNvCxnSpPr>
          <p:nvPr/>
        </p:nvCxnSpPr>
        <p:spPr>
          <a:xfrm flipH="1">
            <a:off x="14716523" y="12421308"/>
            <a:ext cx="1253137" cy="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646B0F7-8E15-EF61-3703-3DE21DD5BC50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14340688" y="12813423"/>
            <a:ext cx="15643" cy="3091644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11C639C-1048-2538-17E9-6F9A95A63D1D}"/>
              </a:ext>
            </a:extLst>
          </p:cNvPr>
          <p:cNvCxnSpPr>
            <a:cxnSpLocks/>
          </p:cNvCxnSpPr>
          <p:nvPr/>
        </p:nvCxnSpPr>
        <p:spPr>
          <a:xfrm flipH="1">
            <a:off x="14340688" y="12421310"/>
            <a:ext cx="375835" cy="392115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C325F6D7-6FD6-50DA-BC93-9448BCCD99DE}"/>
              </a:ext>
            </a:extLst>
          </p:cNvPr>
          <p:cNvSpPr/>
          <p:nvPr/>
        </p:nvSpPr>
        <p:spPr>
          <a:xfrm>
            <a:off x="16814029" y="12668126"/>
            <a:ext cx="360000" cy="36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14B10A-78EA-E8E8-8A3E-D36C4636C767}"/>
              </a:ext>
            </a:extLst>
          </p:cNvPr>
          <p:cNvSpPr txBox="1"/>
          <p:nvPr/>
        </p:nvSpPr>
        <p:spPr>
          <a:xfrm>
            <a:off x="6588173" y="13880672"/>
            <a:ext cx="44956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/>
              <a:t>Track Layout Plan</a:t>
            </a:r>
          </a:p>
          <a:p>
            <a:pPr algn="ctr"/>
            <a:r>
              <a:rPr lang="de-DE" sz="4000" dirty="0"/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2487891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6D60B9-789D-536D-3A1B-E97CF0BDC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F5A8CA2-CDFC-BC2C-1C3F-5A5BA4B5D615}"/>
              </a:ext>
            </a:extLst>
          </p:cNvPr>
          <p:cNvSpPr/>
          <p:nvPr/>
        </p:nvSpPr>
        <p:spPr>
          <a:xfrm>
            <a:off x="11122452" y="11019703"/>
            <a:ext cx="6514022" cy="6761018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E3CDC03-F271-E2D1-E303-2E6D94D4CDB3}"/>
              </a:ext>
            </a:extLst>
          </p:cNvPr>
          <p:cNvCxnSpPr>
            <a:cxnSpLocks/>
          </p:cNvCxnSpPr>
          <p:nvPr/>
        </p:nvCxnSpPr>
        <p:spPr>
          <a:xfrm flipH="1" flipV="1">
            <a:off x="14402964" y="14234613"/>
            <a:ext cx="0" cy="3546108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61CB0EA-96BA-F0BC-DF7A-9A9D6CA75004}"/>
              </a:ext>
            </a:extLst>
          </p:cNvPr>
          <p:cNvCxnSpPr>
            <a:cxnSpLocks/>
          </p:cNvCxnSpPr>
          <p:nvPr/>
        </p:nvCxnSpPr>
        <p:spPr>
          <a:xfrm flipH="1">
            <a:off x="11122452" y="12610530"/>
            <a:ext cx="1438162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DE6FC5-15A5-B1FD-3C8F-CF4E4F3283CB}"/>
              </a:ext>
            </a:extLst>
          </p:cNvPr>
          <p:cNvCxnSpPr>
            <a:cxnSpLocks/>
          </p:cNvCxnSpPr>
          <p:nvPr/>
        </p:nvCxnSpPr>
        <p:spPr>
          <a:xfrm flipH="1">
            <a:off x="13857778" y="12610530"/>
            <a:ext cx="921176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5B8DE9-90DC-06E1-E33E-34FEAB7CBA0E}"/>
              </a:ext>
            </a:extLst>
          </p:cNvPr>
          <p:cNvCxnSpPr>
            <a:cxnSpLocks/>
          </p:cNvCxnSpPr>
          <p:nvPr/>
        </p:nvCxnSpPr>
        <p:spPr>
          <a:xfrm flipV="1">
            <a:off x="14355965" y="12610530"/>
            <a:ext cx="0" cy="454522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51105B5-0EBF-FDB2-9FDC-249D527E63D4}"/>
              </a:ext>
            </a:extLst>
          </p:cNvPr>
          <p:cNvCxnSpPr>
            <a:cxnSpLocks/>
          </p:cNvCxnSpPr>
          <p:nvPr/>
        </p:nvCxnSpPr>
        <p:spPr>
          <a:xfrm flipH="1">
            <a:off x="15916322" y="12610530"/>
            <a:ext cx="1720152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C0257B4-8E62-4F1E-A13F-F16F36CCD778}"/>
              </a:ext>
            </a:extLst>
          </p:cNvPr>
          <p:cNvCxnSpPr>
            <a:cxnSpLocks/>
          </p:cNvCxnSpPr>
          <p:nvPr/>
        </p:nvCxnSpPr>
        <p:spPr>
          <a:xfrm flipV="1">
            <a:off x="16398844" y="11019705"/>
            <a:ext cx="0" cy="1590827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60846D7-E90F-EF8A-1E74-0DD42C87B893}"/>
              </a:ext>
            </a:extLst>
          </p:cNvPr>
          <p:cNvSpPr txBox="1"/>
          <p:nvPr/>
        </p:nvSpPr>
        <p:spPr>
          <a:xfrm>
            <a:off x="11112935" y="12591593"/>
            <a:ext cx="1312835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Room 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1F5B06-FAB3-32B5-6568-4D1E2287C3F6}"/>
              </a:ext>
            </a:extLst>
          </p:cNvPr>
          <p:cNvSpPr txBox="1"/>
          <p:nvPr/>
        </p:nvSpPr>
        <p:spPr>
          <a:xfrm>
            <a:off x="11122216" y="11025131"/>
            <a:ext cx="1312835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Room1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1EB43D-D180-6FA1-25E0-C73097216E2C}"/>
              </a:ext>
            </a:extLst>
          </p:cNvPr>
          <p:cNvSpPr txBox="1"/>
          <p:nvPr/>
        </p:nvSpPr>
        <p:spPr>
          <a:xfrm>
            <a:off x="16524173" y="12621390"/>
            <a:ext cx="1312835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Room 3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8A3BD9F-46E4-61E9-D6D6-0F5170698188}"/>
              </a:ext>
            </a:extLst>
          </p:cNvPr>
          <p:cNvGrpSpPr/>
          <p:nvPr/>
        </p:nvGrpSpPr>
        <p:grpSpPr>
          <a:xfrm>
            <a:off x="12194032" y="11097030"/>
            <a:ext cx="5442680" cy="6681260"/>
            <a:chOff x="3916663" y="125818"/>
            <a:chExt cx="5442680" cy="668126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67E2957-2C24-0CC3-DF64-B10B24E0A7AA}"/>
                </a:ext>
              </a:extLst>
            </p:cNvPr>
            <p:cNvGrpSpPr/>
            <p:nvPr/>
          </p:nvGrpSpPr>
          <p:grpSpPr>
            <a:xfrm>
              <a:off x="3916663" y="3561561"/>
              <a:ext cx="5442680" cy="3245517"/>
              <a:chOff x="3916663" y="3561561"/>
              <a:chExt cx="5442680" cy="3245517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616C06CA-26B8-DF08-F497-C2A789B02915}"/>
                  </a:ext>
                </a:extLst>
              </p:cNvPr>
              <p:cNvSpPr/>
              <p:nvPr/>
            </p:nvSpPr>
            <p:spPr>
              <a:xfrm>
                <a:off x="3916663" y="4270047"/>
                <a:ext cx="1137353" cy="1676050"/>
              </a:xfrm>
              <a:prstGeom prst="rect">
                <a:avLst/>
              </a:prstGeom>
              <a:no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</a:rPr>
                  <a:t>Table 2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6A010E1-2C21-A050-2B9F-DFB18D17523A}"/>
                  </a:ext>
                </a:extLst>
              </p:cNvPr>
              <p:cNvSpPr/>
              <p:nvPr/>
            </p:nvSpPr>
            <p:spPr>
              <a:xfrm>
                <a:off x="7742353" y="3561563"/>
                <a:ext cx="1616990" cy="1088109"/>
              </a:xfrm>
              <a:prstGeom prst="rect">
                <a:avLst/>
              </a:prstGeom>
              <a:no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</a:rPr>
                  <a:t>Table 1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C24E67BC-ECE6-B001-9456-60D493B13492}"/>
                  </a:ext>
                </a:extLst>
              </p:cNvPr>
              <p:cNvSpPr/>
              <p:nvPr/>
            </p:nvSpPr>
            <p:spPr>
              <a:xfrm rot="16200000">
                <a:off x="4903199" y="4776306"/>
                <a:ext cx="3245517" cy="816027"/>
              </a:xfrm>
              <a:prstGeom prst="rect">
                <a:avLst/>
              </a:prstGeom>
              <a:no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</a:rPr>
                  <a:t>Kitchen Counter</a:t>
                </a:r>
              </a:p>
            </p:txBody>
          </p:sp>
        </p:grp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5637708B-2A7A-8843-64BE-268ACA6D8446}"/>
                </a:ext>
              </a:extLst>
            </p:cNvPr>
            <p:cNvSpPr/>
            <p:nvPr/>
          </p:nvSpPr>
          <p:spPr>
            <a:xfrm>
              <a:off x="4224657" y="125818"/>
              <a:ext cx="1424878" cy="140894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/>
                <a:t>Tree</a:t>
              </a:r>
              <a:endParaRPr lang="de-DE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42EE9F7-A27A-9425-FEF3-B230569A347B}"/>
              </a:ext>
            </a:extLst>
          </p:cNvPr>
          <p:cNvGrpSpPr/>
          <p:nvPr/>
        </p:nvGrpSpPr>
        <p:grpSpPr>
          <a:xfrm>
            <a:off x="15361660" y="14234613"/>
            <a:ext cx="2232748" cy="3072744"/>
            <a:chOff x="7084291" y="3263401"/>
            <a:chExt cx="2232748" cy="307274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89CE72C-ED41-B757-C86B-23B5E4FA80A2}"/>
                </a:ext>
              </a:extLst>
            </p:cNvPr>
            <p:cNvGrpSpPr/>
            <p:nvPr/>
          </p:nvGrpSpPr>
          <p:grpSpPr>
            <a:xfrm>
              <a:off x="7084291" y="3666835"/>
              <a:ext cx="2232748" cy="2669310"/>
              <a:chOff x="7084291" y="3666835"/>
              <a:chExt cx="2232748" cy="26693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92F03E9B-C468-8C82-EDCE-5B08431B566C}"/>
                  </a:ext>
                </a:extLst>
              </p:cNvPr>
              <p:cNvCxnSpPr/>
              <p:nvPr/>
            </p:nvCxnSpPr>
            <p:spPr>
              <a:xfrm flipV="1">
                <a:off x="7084291" y="4839854"/>
                <a:ext cx="0" cy="149629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Arc 14">
                <a:extLst>
                  <a:ext uri="{FF2B5EF4-FFF2-40B4-BE49-F238E27FC236}">
                    <a16:creationId xmlns:a16="http://schemas.microsoft.com/office/drawing/2014/main" id="{755E9B72-15F9-810D-7CB5-1AC733298D53}"/>
                  </a:ext>
                </a:extLst>
              </p:cNvPr>
              <p:cNvSpPr/>
              <p:nvPr/>
            </p:nvSpPr>
            <p:spPr>
              <a:xfrm rot="16200000">
                <a:off x="8110985" y="3359774"/>
                <a:ext cx="898993" cy="1513115"/>
              </a:xfrm>
              <a:prstGeom prst="arc">
                <a:avLst>
                  <a:gd name="adj1" fmla="val 5311460"/>
                  <a:gd name="adj2" fmla="val 5111149"/>
                </a:avLst>
              </a:prstGeom>
              <a:ln w="381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EB44B70-0FEE-9053-57CF-B6E3ED79EA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93811" y="3870036"/>
                <a:ext cx="816028" cy="1019066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ACD6DE2-6C93-7EFD-C198-252E3CDB525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84064" y="3263401"/>
              <a:ext cx="142880" cy="505035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9C6C6EFE-D2BC-74F1-E101-E708EC95E86A}"/>
              </a:ext>
            </a:extLst>
          </p:cNvPr>
          <p:cNvSpPr/>
          <p:nvPr/>
        </p:nvSpPr>
        <p:spPr>
          <a:xfrm>
            <a:off x="16984194" y="14127130"/>
            <a:ext cx="360000" cy="36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5529809-6406-18FC-753A-CE858CD589D4}"/>
              </a:ext>
            </a:extLst>
          </p:cNvPr>
          <p:cNvSpPr/>
          <p:nvPr/>
        </p:nvSpPr>
        <p:spPr>
          <a:xfrm>
            <a:off x="15206082" y="16386668"/>
            <a:ext cx="360000" cy="36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56C9DB1-C8B4-C454-1646-DDF62BD271BA}"/>
              </a:ext>
            </a:extLst>
          </p:cNvPr>
          <p:cNvGrpSpPr/>
          <p:nvPr/>
        </p:nvGrpSpPr>
        <p:grpSpPr>
          <a:xfrm>
            <a:off x="12615238" y="11232776"/>
            <a:ext cx="4436676" cy="3001839"/>
            <a:chOff x="4337869" y="261562"/>
            <a:chExt cx="4436676" cy="3001839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3CEB8DC-2A0F-67A1-D9F1-610D2960E86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05964" y="1421516"/>
              <a:ext cx="1468581" cy="1841885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74A6881-56FB-4C95-B757-9530121858FD}"/>
                </a:ext>
              </a:extLst>
            </p:cNvPr>
            <p:cNvCxnSpPr>
              <a:cxnSpLocks/>
            </p:cNvCxnSpPr>
            <p:nvPr/>
          </p:nvCxnSpPr>
          <p:spPr>
            <a:xfrm>
              <a:off x="5025299" y="1416098"/>
              <a:ext cx="2251948" cy="20293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Arc 24">
              <a:extLst>
                <a:ext uri="{FF2B5EF4-FFF2-40B4-BE49-F238E27FC236}">
                  <a16:creationId xmlns:a16="http://schemas.microsoft.com/office/drawing/2014/main" id="{D227F27E-0DDB-F610-90FC-BD84FD141FD0}"/>
                </a:ext>
              </a:extLst>
            </p:cNvPr>
            <p:cNvSpPr/>
            <p:nvPr/>
          </p:nvSpPr>
          <p:spPr>
            <a:xfrm>
              <a:off x="4337869" y="261562"/>
              <a:ext cx="1137349" cy="1164683"/>
            </a:xfrm>
            <a:prstGeom prst="arc">
              <a:avLst>
                <a:gd name="adj1" fmla="val 5311460"/>
                <a:gd name="adj2" fmla="val 0"/>
              </a:avLst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F6F684C-16DE-86D7-C248-CBC883CA6C99}"/>
              </a:ext>
            </a:extLst>
          </p:cNvPr>
          <p:cNvGrpSpPr/>
          <p:nvPr/>
        </p:nvGrpSpPr>
        <p:grpSpPr>
          <a:xfrm>
            <a:off x="12330795" y="11815115"/>
            <a:ext cx="1425518" cy="5020726"/>
            <a:chOff x="4066983" y="843903"/>
            <a:chExt cx="1425518" cy="5020726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2CD5F49-1234-35C1-3147-DDB669482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00893" y="843903"/>
              <a:ext cx="791608" cy="3507611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Arc 28">
              <a:extLst>
                <a:ext uri="{FF2B5EF4-FFF2-40B4-BE49-F238E27FC236}">
                  <a16:creationId xmlns:a16="http://schemas.microsoft.com/office/drawing/2014/main" id="{C7AB2C58-BCDE-444E-030E-040349DB59E2}"/>
                </a:ext>
              </a:extLst>
            </p:cNvPr>
            <p:cNvSpPr/>
            <p:nvPr/>
          </p:nvSpPr>
          <p:spPr>
            <a:xfrm>
              <a:off x="4066983" y="4351514"/>
              <a:ext cx="1137353" cy="1513115"/>
            </a:xfrm>
            <a:prstGeom prst="arc">
              <a:avLst>
                <a:gd name="adj1" fmla="val 5311460"/>
                <a:gd name="adj2" fmla="val 5111149"/>
              </a:avLst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B97C5048-73F3-9D84-E005-60953AC5CADB}"/>
              </a:ext>
            </a:extLst>
          </p:cNvPr>
          <p:cNvSpPr/>
          <p:nvPr/>
        </p:nvSpPr>
        <p:spPr>
          <a:xfrm>
            <a:off x="13301705" y="15905067"/>
            <a:ext cx="360000" cy="36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D037BC7-BCDB-6D1A-F8AB-A88245B501A4}"/>
              </a:ext>
            </a:extLst>
          </p:cNvPr>
          <p:cNvSpPr txBox="1"/>
          <p:nvPr/>
        </p:nvSpPr>
        <p:spPr>
          <a:xfrm>
            <a:off x="6588173" y="13880672"/>
            <a:ext cx="44956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/>
              <a:t>Track Layout Plan</a:t>
            </a:r>
          </a:p>
          <a:p>
            <a:pPr algn="ctr"/>
            <a:r>
              <a:rPr lang="de-DE" sz="4000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16900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 animBg="1"/>
      <p:bldP spid="8" grpId="0" animBg="1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CC391FF1-D46C-6249-508D-BF3C8B0DEF27}"/>
              </a:ext>
            </a:extLst>
          </p:cNvPr>
          <p:cNvGrpSpPr/>
          <p:nvPr/>
        </p:nvGrpSpPr>
        <p:grpSpPr>
          <a:xfrm>
            <a:off x="9339553" y="11019703"/>
            <a:ext cx="6724073" cy="6761018"/>
            <a:chOff x="3208182" y="520263"/>
            <a:chExt cx="5638903" cy="562829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B2DD5FD-F6A2-5B02-D5EF-0C7C5D04B5AE}"/>
                </a:ext>
              </a:extLst>
            </p:cNvPr>
            <p:cNvSpPr/>
            <p:nvPr/>
          </p:nvSpPr>
          <p:spPr>
            <a:xfrm>
              <a:off x="3216165" y="520263"/>
              <a:ext cx="5462751" cy="562829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B4BFB32-9800-7810-29C0-8808810D670C}"/>
                </a:ext>
              </a:extLst>
            </p:cNvPr>
            <p:cNvSpPr/>
            <p:nvPr/>
          </p:nvSpPr>
          <p:spPr>
            <a:xfrm>
              <a:off x="4114807" y="4034548"/>
              <a:ext cx="953800" cy="139524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solidFill>
                    <a:schemeClr val="tx1"/>
                  </a:solidFill>
                </a:rPr>
                <a:t>Table 1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3893578-6202-972D-6C46-DCB5174A1A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67249" y="3196553"/>
              <a:ext cx="0" cy="29520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F93AC4-2416-0A28-6965-91DA6A2888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6165" y="1844566"/>
              <a:ext cx="1206063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B199282-E251-6185-B81A-EB577D6770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10048" y="1844566"/>
              <a:ext cx="772511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01C5C5E-32C7-F685-1D64-CBEE04FF1A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27835" y="1844566"/>
              <a:ext cx="0" cy="37837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0A7EE45-3432-796F-3696-AF259263F5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36372" y="1844566"/>
              <a:ext cx="1442544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8DD3232-FF54-7C1F-A10B-A9EB8A9639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41022" y="520263"/>
              <a:ext cx="0" cy="132430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3A08B7C-3AA5-40D5-5D7C-FBDBCFF1DB06}"/>
                </a:ext>
              </a:extLst>
            </p:cNvPr>
            <p:cNvSpPr/>
            <p:nvPr/>
          </p:nvSpPr>
          <p:spPr>
            <a:xfrm>
              <a:off x="4477410" y="709447"/>
              <a:ext cx="953799" cy="953807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/>
                <a:t>Tree</a:t>
              </a:r>
              <a:endParaRPr lang="de-DE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799C7A-EE51-DEE0-0C5F-5B24A90C4AB0}"/>
                </a:ext>
              </a:extLst>
            </p:cNvPr>
            <p:cNvSpPr/>
            <p:nvPr/>
          </p:nvSpPr>
          <p:spPr>
            <a:xfrm>
              <a:off x="7323085" y="3444762"/>
              <a:ext cx="1356031" cy="90580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solidFill>
                    <a:schemeClr val="tx1"/>
                  </a:solidFill>
                </a:rPr>
                <a:t>Table 2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5EE208E-7591-27E4-2CD0-959D94369EBB}"/>
                </a:ext>
              </a:extLst>
            </p:cNvPr>
            <p:cNvSpPr/>
            <p:nvPr/>
          </p:nvSpPr>
          <p:spPr>
            <a:xfrm rot="16200000">
              <a:off x="4952114" y="4453479"/>
              <a:ext cx="2701769" cy="684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solidFill>
                    <a:schemeClr val="tx1"/>
                  </a:solidFill>
                </a:rPr>
                <a:t>Kitchen Counter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746AB10-04AF-1F24-19E9-2B286FD102C3}"/>
                </a:ext>
              </a:extLst>
            </p:cNvPr>
            <p:cNvSpPr txBox="1"/>
            <p:nvPr/>
          </p:nvSpPr>
          <p:spPr>
            <a:xfrm>
              <a:off x="3208182" y="1828801"/>
              <a:ext cx="1100962" cy="30745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dirty="0"/>
                <a:t>Room 2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99D9A63-C2E0-20A9-3E0F-1B224A43879C}"/>
                </a:ext>
              </a:extLst>
            </p:cNvPr>
            <p:cNvSpPr txBox="1"/>
            <p:nvPr/>
          </p:nvSpPr>
          <p:spPr>
            <a:xfrm>
              <a:off x="3215965" y="524781"/>
              <a:ext cx="1100962" cy="30745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dirty="0"/>
                <a:t>Room1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268F430-30D5-E653-2933-4C6D1C1E832A}"/>
                </a:ext>
              </a:extLst>
            </p:cNvPr>
            <p:cNvSpPr txBox="1"/>
            <p:nvPr/>
          </p:nvSpPr>
          <p:spPr>
            <a:xfrm>
              <a:off x="7746123" y="1853606"/>
              <a:ext cx="1100962" cy="30745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dirty="0"/>
                <a:t>Room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603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661</Words>
  <Application>Microsoft Office PowerPoint</Application>
  <PresentationFormat>Custom</PresentationFormat>
  <Paragraphs>302</Paragraphs>
  <Slides>23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Aharoni</vt:lpstr>
      <vt:lpstr>Arial</vt:lpstr>
      <vt:lpstr>Calibri</vt:lpstr>
      <vt:lpstr>Calibri Light</vt:lpstr>
      <vt:lpstr>French Script MT</vt:lpstr>
      <vt:lpstr>Office 2013 - 2022 Theme</vt:lpstr>
      <vt:lpstr>PowerPoint Presentation</vt:lpstr>
      <vt:lpstr>Bestand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Watching</vt:lpstr>
      <vt:lpstr>PowerPoint Presentation</vt:lpstr>
      <vt:lpstr>PowerPoint Presentation</vt:lpstr>
      <vt:lpstr>PowerPoint Presentation</vt:lpstr>
      <vt:lpstr>Connectors on the train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 K</dc:creator>
  <cp:lastModifiedBy>Jan K</cp:lastModifiedBy>
  <cp:revision>33</cp:revision>
  <dcterms:created xsi:type="dcterms:W3CDTF">2023-12-03T16:17:49Z</dcterms:created>
  <dcterms:modified xsi:type="dcterms:W3CDTF">2024-11-19T08:46:33Z</dcterms:modified>
</cp:coreProperties>
</file>

<file path=docProps/thumbnail.jpeg>
</file>